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71" r:id="rId6"/>
    <p:sldId id="272" r:id="rId7"/>
    <p:sldId id="262" r:id="rId8"/>
    <p:sldId id="273" r:id="rId9"/>
    <p:sldId id="264" r:id="rId10"/>
    <p:sldId id="268" r:id="rId11"/>
    <p:sldId id="269" r:id="rId12"/>
    <p:sldId id="270" r:id="rId13"/>
    <p:sldId id="26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50E43-DFD4-4DC3-90E4-E4B11C9E2658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86E9E9-042D-4F7B-B252-EFB8AC09ACA9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pPr algn="l">
            <a:lnSpc>
              <a:spcPts val="3360"/>
            </a:lnSpc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Sample vials and Virus</a:t>
          </a:r>
        </a:p>
        <a:p>
          <a:pPr algn="l">
            <a:lnSpc>
              <a:spcPts val="3360"/>
            </a:lnSpc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Transport Medium (VTM)</a:t>
          </a:r>
          <a:endParaRPr lang="en-US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BE3068C-8136-4F2D-8F46-CC502C5DAE30}" type="parTrans" cxnId="{D1501BB7-A433-4F06-AEA3-78C5FE466B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9E9C09-CCD5-4EBF-86CE-BE2558FEE4F5}" type="sibTrans" cxnId="{D1501BB7-A433-4F06-AEA3-78C5FE466B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F8F0FD-B381-4B08-9219-E90B7556F9F3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pPr algn="l">
            <a:lnSpc>
              <a:spcPts val="3360"/>
            </a:lnSpc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Adsorbent material</a:t>
          </a:r>
        </a:p>
        <a:p>
          <a:pPr algn="l">
            <a:lnSpc>
              <a:spcPts val="3360"/>
            </a:lnSpc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(cotton, tissue paper), paraffin, seizer, cello tape</a:t>
          </a:r>
          <a:endParaRPr lang="en-US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8277087-53BB-4E6F-B746-03605E8EBFBC}" type="parTrans" cxnId="{F03AAA4F-9878-4864-8375-00320B2E73D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77071D-F4F4-4CFE-82AF-C8C2DA5EAB45}" type="sibTrans" cxnId="{F03AAA4F-9878-4864-8375-00320B2E73D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5BFF26-3ACD-4769-A59B-40D7DFC64442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US" sz="1600" dirty="0" smtClean="0">
              <a:solidFill>
                <a:schemeClr val="tx1"/>
              </a:solidFill>
            </a:rPr>
            <a:t>. </a:t>
          </a:r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 leak-proof secondary container (e.g.,</a:t>
          </a:r>
        </a:p>
        <a:p>
          <a:r>
            <a:rPr lang="en-US" sz="18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ziplock</a:t>
          </a:r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pouch, </a:t>
          </a:r>
          <a:r>
            <a:rPr lang="en-US" sz="18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cryobox</a:t>
          </a:r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50 </a:t>
          </a:r>
          <a:r>
            <a:rPr lang="en-US" sz="18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mL</a:t>
          </a:r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centrifuge tube, plastic container)</a:t>
          </a:r>
          <a:endParaRPr lang="en-US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CC0BE3-DE07-47EE-A01D-8CB19AAC1AAB}" type="parTrans" cxnId="{AF49DCAE-1DD1-40CF-B113-B6ED183247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F67645-AEA0-40B6-9799-9EBBD90F7F65}" type="sibTrans" cxnId="{AF49DCAE-1DD1-40CF-B113-B6ED183247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F30B71-5232-4E70-8F34-6A9CFDC5FD8B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Hard-frozen Gel Packs</a:t>
          </a:r>
          <a:endParaRPr lang="en-US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C0028AE-69F3-4DC9-9D12-B14740940CBB}" type="parTrans" cxnId="{6141EC05-50BB-4EB0-807E-5D9F22DC9F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1B6C58-35D3-43CF-8BA6-161E51B72900}" type="sibTrans" cxnId="{6141EC05-50BB-4EB0-807E-5D9F22DC9F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A0F50C-8E06-4550-BEA8-502689E73818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5. A suitable outer container (e.g., </a:t>
          </a:r>
          <a:r>
            <a:rPr lang="en-US" sz="18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thermocol</a:t>
          </a:r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box, ice-box, hard-board box)</a:t>
          </a:r>
          <a:endParaRPr lang="en-US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8DF6E4-B648-4720-BA25-DA512FE497B0}" type="parTrans" cxnId="{7D6E443D-15BA-4AA2-9FE7-6E7EC046E0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4C052F-15B5-49C3-94C0-C6CD933D4E1C}" type="sibTrans" cxnId="{7D6E443D-15BA-4AA2-9FE7-6E7EC046E0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BA7300-8CB4-4BC8-9E03-71E9D3D9C87E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(minimum dimensions: 10 x 10 x 10 cm)</a:t>
          </a:r>
          <a:endParaRPr lang="en-US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3E98FAB-23B6-4BA6-87E0-15C723331D81}" type="parTrans" cxnId="{4C202C9E-29A6-422C-B32A-926B9DCCE2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0CD894-ADB5-489C-8511-F85CE3C4A2FC}" type="sibTrans" cxnId="{4C202C9E-29A6-422C-B32A-926B9DCCE2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E4F975-DE8A-46EA-8E41-35FDDA490793}" type="pres">
      <dgm:prSet presAssocID="{65350E43-DFD4-4DC3-90E4-E4B11C9E265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99155C-0473-4B94-9FF7-0303EF0A0E63}" type="pres">
      <dgm:prSet presAssocID="{7986E9E9-042D-4F7B-B252-EFB8AC09ACA9}" presName="comp" presStyleCnt="0"/>
      <dgm:spPr/>
    </dgm:pt>
    <dgm:pt modelId="{2BBBD39A-3570-4E71-8B3D-DD0C09DC14C2}" type="pres">
      <dgm:prSet presAssocID="{7986E9E9-042D-4F7B-B252-EFB8AC09ACA9}" presName="box" presStyleLbl="node1" presStyleIdx="0" presStyleCnt="5"/>
      <dgm:spPr/>
      <dgm:t>
        <a:bodyPr/>
        <a:lstStyle/>
        <a:p>
          <a:endParaRPr lang="en-US"/>
        </a:p>
      </dgm:t>
    </dgm:pt>
    <dgm:pt modelId="{9D887BAD-D37D-48D2-A0D1-A012923980A6}" type="pres">
      <dgm:prSet presAssocID="{7986E9E9-042D-4F7B-B252-EFB8AC09ACA9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F668C4-52D0-4697-848A-A14635A89042}" type="pres">
      <dgm:prSet presAssocID="{7986E9E9-042D-4F7B-B252-EFB8AC09ACA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46944-E900-4ECB-AE88-616383CF1B4A}" type="pres">
      <dgm:prSet presAssocID="{DE9E9C09-CCD5-4EBF-86CE-BE2558FEE4F5}" presName="spacer" presStyleCnt="0"/>
      <dgm:spPr/>
    </dgm:pt>
    <dgm:pt modelId="{DC49E9FD-74BB-4996-AAEA-04CD45EAAB05}" type="pres">
      <dgm:prSet presAssocID="{A2F8F0FD-B381-4B08-9219-E90B7556F9F3}" presName="comp" presStyleCnt="0"/>
      <dgm:spPr/>
    </dgm:pt>
    <dgm:pt modelId="{4782DCBE-4397-4914-810C-806D88905AB6}" type="pres">
      <dgm:prSet presAssocID="{A2F8F0FD-B381-4B08-9219-E90B7556F9F3}" presName="box" presStyleLbl="node1" presStyleIdx="1" presStyleCnt="5"/>
      <dgm:spPr/>
      <dgm:t>
        <a:bodyPr/>
        <a:lstStyle/>
        <a:p>
          <a:endParaRPr lang="en-US"/>
        </a:p>
      </dgm:t>
    </dgm:pt>
    <dgm:pt modelId="{E97A6392-6C58-48F3-9E32-8D16FE0478C7}" type="pres">
      <dgm:prSet presAssocID="{A2F8F0FD-B381-4B08-9219-E90B7556F9F3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2320794-F5D9-4C32-934D-1D2DE785C91C}" type="pres">
      <dgm:prSet presAssocID="{A2F8F0FD-B381-4B08-9219-E90B7556F9F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DE63D-532B-47AE-8CC9-46C6AB6C69BF}" type="pres">
      <dgm:prSet presAssocID="{8677071D-F4F4-4CFE-82AF-C8C2DA5EAB45}" presName="spacer" presStyleCnt="0"/>
      <dgm:spPr/>
    </dgm:pt>
    <dgm:pt modelId="{784796B6-6261-4B6C-BEBE-60966F1B8E70}" type="pres">
      <dgm:prSet presAssocID="{C05BFF26-3ACD-4769-A59B-40D7DFC64442}" presName="comp" presStyleCnt="0"/>
      <dgm:spPr/>
    </dgm:pt>
    <dgm:pt modelId="{5E4E4B4F-E5E1-45CD-B73D-EBDF9C463D8E}" type="pres">
      <dgm:prSet presAssocID="{C05BFF26-3ACD-4769-A59B-40D7DFC64442}" presName="box" presStyleLbl="node1" presStyleIdx="2" presStyleCnt="5"/>
      <dgm:spPr/>
      <dgm:t>
        <a:bodyPr/>
        <a:lstStyle/>
        <a:p>
          <a:endParaRPr lang="en-US"/>
        </a:p>
      </dgm:t>
    </dgm:pt>
    <dgm:pt modelId="{C3087BA0-2F8C-42C3-9120-EB525FE49D82}" type="pres">
      <dgm:prSet presAssocID="{C05BFF26-3ACD-4769-A59B-40D7DFC64442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EF115B7-A29D-4C59-BB40-ADC2DAB4BF44}" type="pres">
      <dgm:prSet presAssocID="{C05BFF26-3ACD-4769-A59B-40D7DFC64442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65288-201F-4D61-8F29-B5E9E484A2D3}" type="pres">
      <dgm:prSet presAssocID="{3EF67645-AEA0-40B6-9799-9EBBD90F7F65}" presName="spacer" presStyleCnt="0"/>
      <dgm:spPr/>
    </dgm:pt>
    <dgm:pt modelId="{1CC773C1-91ED-47E9-AB8D-392C77CB7079}" type="pres">
      <dgm:prSet presAssocID="{17F30B71-5232-4E70-8F34-6A9CFDC5FD8B}" presName="comp" presStyleCnt="0"/>
      <dgm:spPr/>
    </dgm:pt>
    <dgm:pt modelId="{711F7059-642E-42AB-A5F5-281ED86E80CC}" type="pres">
      <dgm:prSet presAssocID="{17F30B71-5232-4E70-8F34-6A9CFDC5FD8B}" presName="box" presStyleLbl="node1" presStyleIdx="3" presStyleCnt="5"/>
      <dgm:spPr/>
      <dgm:t>
        <a:bodyPr/>
        <a:lstStyle/>
        <a:p>
          <a:endParaRPr lang="en-US"/>
        </a:p>
      </dgm:t>
    </dgm:pt>
    <dgm:pt modelId="{11F434B4-2995-45D2-8116-1F8B41C5F2C6}" type="pres">
      <dgm:prSet presAssocID="{17F30B71-5232-4E70-8F34-6A9CFDC5FD8B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7E7FA89-5F6D-425F-9F1D-316B02AAE66B}" type="pres">
      <dgm:prSet presAssocID="{17F30B71-5232-4E70-8F34-6A9CFDC5FD8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B6089-962F-4885-87AB-9873BD9126C6}" type="pres">
      <dgm:prSet presAssocID="{C31B6C58-35D3-43CF-8BA6-161E51B72900}" presName="spacer" presStyleCnt="0"/>
      <dgm:spPr/>
    </dgm:pt>
    <dgm:pt modelId="{FC1055FC-999C-41A7-9844-2AEF0DBC39CF}" type="pres">
      <dgm:prSet presAssocID="{CEA0F50C-8E06-4550-BEA8-502689E73818}" presName="comp" presStyleCnt="0"/>
      <dgm:spPr/>
    </dgm:pt>
    <dgm:pt modelId="{CCED698A-AFCD-4C70-97AD-5E2310510FBA}" type="pres">
      <dgm:prSet presAssocID="{CEA0F50C-8E06-4550-BEA8-502689E73818}" presName="box" presStyleLbl="node1" presStyleIdx="4" presStyleCnt="5"/>
      <dgm:spPr/>
      <dgm:t>
        <a:bodyPr/>
        <a:lstStyle/>
        <a:p>
          <a:endParaRPr lang="en-US"/>
        </a:p>
      </dgm:t>
    </dgm:pt>
    <dgm:pt modelId="{ACCF8EF1-C49C-4F39-9C20-E1B01A620709}" type="pres">
      <dgm:prSet presAssocID="{CEA0F50C-8E06-4550-BEA8-502689E73818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46EC5EA-1926-4557-A807-411F969E9EF6}" type="pres">
      <dgm:prSet presAssocID="{CEA0F50C-8E06-4550-BEA8-502689E7381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99CE71-491A-4E8D-B33A-F94CC36E41F6}" type="presOf" srcId="{7986E9E9-042D-4F7B-B252-EFB8AC09ACA9}" destId="{3DF668C4-52D0-4697-848A-A14635A89042}" srcOrd="1" destOrd="0" presId="urn:microsoft.com/office/officeart/2005/8/layout/vList4"/>
    <dgm:cxn modelId="{6B947ABB-0B20-4F1D-80CF-A84499DEF938}" type="presOf" srcId="{1CBA7300-8CB4-4BC8-9E03-71E9D3D9C87E}" destId="{446EC5EA-1926-4557-A807-411F969E9EF6}" srcOrd="1" destOrd="1" presId="urn:microsoft.com/office/officeart/2005/8/layout/vList4"/>
    <dgm:cxn modelId="{6141EC05-50BB-4EB0-807E-5D9F22DC9F19}" srcId="{65350E43-DFD4-4DC3-90E4-E4B11C9E2658}" destId="{17F30B71-5232-4E70-8F34-6A9CFDC5FD8B}" srcOrd="3" destOrd="0" parTransId="{9C0028AE-69F3-4DC9-9D12-B14740940CBB}" sibTransId="{C31B6C58-35D3-43CF-8BA6-161E51B72900}"/>
    <dgm:cxn modelId="{0DDB0BD7-B787-4197-9E8F-167AD45107DF}" type="presOf" srcId="{C05BFF26-3ACD-4769-A59B-40D7DFC64442}" destId="{5E4E4B4F-E5E1-45CD-B73D-EBDF9C463D8E}" srcOrd="0" destOrd="0" presId="urn:microsoft.com/office/officeart/2005/8/layout/vList4"/>
    <dgm:cxn modelId="{7D6E443D-15BA-4AA2-9FE7-6E7EC046E0DE}" srcId="{65350E43-DFD4-4DC3-90E4-E4B11C9E2658}" destId="{CEA0F50C-8E06-4550-BEA8-502689E73818}" srcOrd="4" destOrd="0" parTransId="{2A8DF6E4-B648-4720-BA25-DA512FE497B0}" sibTransId="{2E4C052F-15B5-49C3-94C0-C6CD933D4E1C}"/>
    <dgm:cxn modelId="{2DF82AE3-8325-489C-98D9-CE9B61A51480}" type="presOf" srcId="{7986E9E9-042D-4F7B-B252-EFB8AC09ACA9}" destId="{2BBBD39A-3570-4E71-8B3D-DD0C09DC14C2}" srcOrd="0" destOrd="0" presId="urn:microsoft.com/office/officeart/2005/8/layout/vList4"/>
    <dgm:cxn modelId="{AF49DCAE-1DD1-40CF-B113-B6ED18324748}" srcId="{65350E43-DFD4-4DC3-90E4-E4B11C9E2658}" destId="{C05BFF26-3ACD-4769-A59B-40D7DFC64442}" srcOrd="2" destOrd="0" parTransId="{4DCC0BE3-DE07-47EE-A01D-8CB19AAC1AAB}" sibTransId="{3EF67645-AEA0-40B6-9799-9EBBD90F7F65}"/>
    <dgm:cxn modelId="{0CE96996-A18A-4FF1-8CD1-D241F0C290D8}" type="presOf" srcId="{17F30B71-5232-4E70-8F34-6A9CFDC5FD8B}" destId="{27E7FA89-5F6D-425F-9F1D-316B02AAE66B}" srcOrd="1" destOrd="0" presId="urn:microsoft.com/office/officeart/2005/8/layout/vList4"/>
    <dgm:cxn modelId="{4D479145-61D9-401C-9B6A-089422EB623B}" type="presOf" srcId="{C05BFF26-3ACD-4769-A59B-40D7DFC64442}" destId="{4EF115B7-A29D-4C59-BB40-ADC2DAB4BF44}" srcOrd="1" destOrd="0" presId="urn:microsoft.com/office/officeart/2005/8/layout/vList4"/>
    <dgm:cxn modelId="{4C202C9E-29A6-422C-B32A-926B9DCCE2A0}" srcId="{CEA0F50C-8E06-4550-BEA8-502689E73818}" destId="{1CBA7300-8CB4-4BC8-9E03-71E9D3D9C87E}" srcOrd="0" destOrd="0" parTransId="{83E98FAB-23B6-4BA6-87E0-15C723331D81}" sibTransId="{DD0CD894-ADB5-489C-8511-F85CE3C4A2FC}"/>
    <dgm:cxn modelId="{7641EF42-CCC4-4426-9423-9B882BBB6FFC}" type="presOf" srcId="{17F30B71-5232-4E70-8F34-6A9CFDC5FD8B}" destId="{711F7059-642E-42AB-A5F5-281ED86E80CC}" srcOrd="0" destOrd="0" presId="urn:microsoft.com/office/officeart/2005/8/layout/vList4"/>
    <dgm:cxn modelId="{712A3C36-18BD-44F0-8C4F-73CEB25BF96D}" type="presOf" srcId="{CEA0F50C-8E06-4550-BEA8-502689E73818}" destId="{CCED698A-AFCD-4C70-97AD-5E2310510FBA}" srcOrd="0" destOrd="0" presId="urn:microsoft.com/office/officeart/2005/8/layout/vList4"/>
    <dgm:cxn modelId="{F03AAA4F-9878-4864-8375-00320B2E73D9}" srcId="{65350E43-DFD4-4DC3-90E4-E4B11C9E2658}" destId="{A2F8F0FD-B381-4B08-9219-E90B7556F9F3}" srcOrd="1" destOrd="0" parTransId="{B8277087-53BB-4E6F-B746-03605E8EBFBC}" sibTransId="{8677071D-F4F4-4CFE-82AF-C8C2DA5EAB45}"/>
    <dgm:cxn modelId="{D2BAA30A-7F19-4CA9-9738-FB63DF1A1567}" type="presOf" srcId="{A2F8F0FD-B381-4B08-9219-E90B7556F9F3}" destId="{4782DCBE-4397-4914-810C-806D88905AB6}" srcOrd="0" destOrd="0" presId="urn:microsoft.com/office/officeart/2005/8/layout/vList4"/>
    <dgm:cxn modelId="{A7BCEDA8-C794-45EC-863B-D2CAFC91CD42}" type="presOf" srcId="{1CBA7300-8CB4-4BC8-9E03-71E9D3D9C87E}" destId="{CCED698A-AFCD-4C70-97AD-5E2310510FBA}" srcOrd="0" destOrd="1" presId="urn:microsoft.com/office/officeart/2005/8/layout/vList4"/>
    <dgm:cxn modelId="{292D39F4-C485-4F9F-A66A-5C630D3DB5F9}" type="presOf" srcId="{CEA0F50C-8E06-4550-BEA8-502689E73818}" destId="{446EC5EA-1926-4557-A807-411F969E9EF6}" srcOrd="1" destOrd="0" presId="urn:microsoft.com/office/officeart/2005/8/layout/vList4"/>
    <dgm:cxn modelId="{528471D4-EB24-4172-8678-1298157F0024}" type="presOf" srcId="{65350E43-DFD4-4DC3-90E4-E4B11C9E2658}" destId="{A5E4F975-DE8A-46EA-8E41-35FDDA490793}" srcOrd="0" destOrd="0" presId="urn:microsoft.com/office/officeart/2005/8/layout/vList4"/>
    <dgm:cxn modelId="{D1501BB7-A433-4F06-AEA3-78C5FE466BAA}" srcId="{65350E43-DFD4-4DC3-90E4-E4B11C9E2658}" destId="{7986E9E9-042D-4F7B-B252-EFB8AC09ACA9}" srcOrd="0" destOrd="0" parTransId="{1BE3068C-8136-4F2D-8F46-CC502C5DAE30}" sibTransId="{DE9E9C09-CCD5-4EBF-86CE-BE2558FEE4F5}"/>
    <dgm:cxn modelId="{592E8ED8-E0F6-439F-8278-28C8254612F6}" type="presOf" srcId="{A2F8F0FD-B381-4B08-9219-E90B7556F9F3}" destId="{62320794-F5D9-4C32-934D-1D2DE785C91C}" srcOrd="1" destOrd="0" presId="urn:microsoft.com/office/officeart/2005/8/layout/vList4"/>
    <dgm:cxn modelId="{B2F6B70D-A660-4B63-892A-279145FEF1AB}" type="presParOf" srcId="{A5E4F975-DE8A-46EA-8E41-35FDDA490793}" destId="{F599155C-0473-4B94-9FF7-0303EF0A0E63}" srcOrd="0" destOrd="0" presId="urn:microsoft.com/office/officeart/2005/8/layout/vList4"/>
    <dgm:cxn modelId="{92F1761D-C408-4944-9A0E-9D44A4005C21}" type="presParOf" srcId="{F599155C-0473-4B94-9FF7-0303EF0A0E63}" destId="{2BBBD39A-3570-4E71-8B3D-DD0C09DC14C2}" srcOrd="0" destOrd="0" presId="urn:microsoft.com/office/officeart/2005/8/layout/vList4"/>
    <dgm:cxn modelId="{2EC7446A-169D-421C-9A92-DA575F31B392}" type="presParOf" srcId="{F599155C-0473-4B94-9FF7-0303EF0A0E63}" destId="{9D887BAD-D37D-48D2-A0D1-A012923980A6}" srcOrd="1" destOrd="0" presId="urn:microsoft.com/office/officeart/2005/8/layout/vList4"/>
    <dgm:cxn modelId="{B7347847-917B-4C12-836D-821281BFC23C}" type="presParOf" srcId="{F599155C-0473-4B94-9FF7-0303EF0A0E63}" destId="{3DF668C4-52D0-4697-848A-A14635A89042}" srcOrd="2" destOrd="0" presId="urn:microsoft.com/office/officeart/2005/8/layout/vList4"/>
    <dgm:cxn modelId="{43C74C56-BCB4-4600-AEAE-4E784B6F4B7A}" type="presParOf" srcId="{A5E4F975-DE8A-46EA-8E41-35FDDA490793}" destId="{76546944-E900-4ECB-AE88-616383CF1B4A}" srcOrd="1" destOrd="0" presId="urn:microsoft.com/office/officeart/2005/8/layout/vList4"/>
    <dgm:cxn modelId="{32788627-6DF5-47E2-9C86-D3691A0FF0AD}" type="presParOf" srcId="{A5E4F975-DE8A-46EA-8E41-35FDDA490793}" destId="{DC49E9FD-74BB-4996-AAEA-04CD45EAAB05}" srcOrd="2" destOrd="0" presId="urn:microsoft.com/office/officeart/2005/8/layout/vList4"/>
    <dgm:cxn modelId="{FCD98A37-63E2-427C-AB3C-DCA366D8BDF6}" type="presParOf" srcId="{DC49E9FD-74BB-4996-AAEA-04CD45EAAB05}" destId="{4782DCBE-4397-4914-810C-806D88905AB6}" srcOrd="0" destOrd="0" presId="urn:microsoft.com/office/officeart/2005/8/layout/vList4"/>
    <dgm:cxn modelId="{C861773B-0A64-4AB4-A8B3-5CB0BF6B7159}" type="presParOf" srcId="{DC49E9FD-74BB-4996-AAEA-04CD45EAAB05}" destId="{E97A6392-6C58-48F3-9E32-8D16FE0478C7}" srcOrd="1" destOrd="0" presId="urn:microsoft.com/office/officeart/2005/8/layout/vList4"/>
    <dgm:cxn modelId="{7CDD474A-C0B7-4085-934C-B46CA5C28231}" type="presParOf" srcId="{DC49E9FD-74BB-4996-AAEA-04CD45EAAB05}" destId="{62320794-F5D9-4C32-934D-1D2DE785C91C}" srcOrd="2" destOrd="0" presId="urn:microsoft.com/office/officeart/2005/8/layout/vList4"/>
    <dgm:cxn modelId="{43BBFDC3-1696-4BDF-9F0C-F50A19B0AFCB}" type="presParOf" srcId="{A5E4F975-DE8A-46EA-8E41-35FDDA490793}" destId="{8A1DE63D-532B-47AE-8CC9-46C6AB6C69BF}" srcOrd="3" destOrd="0" presId="urn:microsoft.com/office/officeart/2005/8/layout/vList4"/>
    <dgm:cxn modelId="{84086EAA-6F2D-4818-A560-5F903F95A511}" type="presParOf" srcId="{A5E4F975-DE8A-46EA-8E41-35FDDA490793}" destId="{784796B6-6261-4B6C-BEBE-60966F1B8E70}" srcOrd="4" destOrd="0" presId="urn:microsoft.com/office/officeart/2005/8/layout/vList4"/>
    <dgm:cxn modelId="{F5DD9502-61B5-4B78-9A32-C27193BEFDB5}" type="presParOf" srcId="{784796B6-6261-4B6C-BEBE-60966F1B8E70}" destId="{5E4E4B4F-E5E1-45CD-B73D-EBDF9C463D8E}" srcOrd="0" destOrd="0" presId="urn:microsoft.com/office/officeart/2005/8/layout/vList4"/>
    <dgm:cxn modelId="{41722121-0911-426F-95AB-59299003BE62}" type="presParOf" srcId="{784796B6-6261-4B6C-BEBE-60966F1B8E70}" destId="{C3087BA0-2F8C-42C3-9120-EB525FE49D82}" srcOrd="1" destOrd="0" presId="urn:microsoft.com/office/officeart/2005/8/layout/vList4"/>
    <dgm:cxn modelId="{674C24B1-CC3B-47FE-A695-56B2F9B15162}" type="presParOf" srcId="{784796B6-6261-4B6C-BEBE-60966F1B8E70}" destId="{4EF115B7-A29D-4C59-BB40-ADC2DAB4BF44}" srcOrd="2" destOrd="0" presId="urn:microsoft.com/office/officeart/2005/8/layout/vList4"/>
    <dgm:cxn modelId="{11104C34-91D3-43F4-BFB5-8C0B18996D02}" type="presParOf" srcId="{A5E4F975-DE8A-46EA-8E41-35FDDA490793}" destId="{85D65288-201F-4D61-8F29-B5E9E484A2D3}" srcOrd="5" destOrd="0" presId="urn:microsoft.com/office/officeart/2005/8/layout/vList4"/>
    <dgm:cxn modelId="{96CBE299-9306-4F3C-83CB-213C6349C718}" type="presParOf" srcId="{A5E4F975-DE8A-46EA-8E41-35FDDA490793}" destId="{1CC773C1-91ED-47E9-AB8D-392C77CB7079}" srcOrd="6" destOrd="0" presId="urn:microsoft.com/office/officeart/2005/8/layout/vList4"/>
    <dgm:cxn modelId="{A6DFF589-D098-4E0E-B128-D8DB3699450C}" type="presParOf" srcId="{1CC773C1-91ED-47E9-AB8D-392C77CB7079}" destId="{711F7059-642E-42AB-A5F5-281ED86E80CC}" srcOrd="0" destOrd="0" presId="urn:microsoft.com/office/officeart/2005/8/layout/vList4"/>
    <dgm:cxn modelId="{3297D397-A389-470C-9B40-FA42983BA195}" type="presParOf" srcId="{1CC773C1-91ED-47E9-AB8D-392C77CB7079}" destId="{11F434B4-2995-45D2-8116-1F8B41C5F2C6}" srcOrd="1" destOrd="0" presId="urn:microsoft.com/office/officeart/2005/8/layout/vList4"/>
    <dgm:cxn modelId="{DC06A039-3355-4F63-96F8-57939D83A00A}" type="presParOf" srcId="{1CC773C1-91ED-47E9-AB8D-392C77CB7079}" destId="{27E7FA89-5F6D-425F-9F1D-316B02AAE66B}" srcOrd="2" destOrd="0" presId="urn:microsoft.com/office/officeart/2005/8/layout/vList4"/>
    <dgm:cxn modelId="{EF1F3E98-04CE-4FBA-98A0-13AA042E3EF2}" type="presParOf" srcId="{A5E4F975-DE8A-46EA-8E41-35FDDA490793}" destId="{8EAB6089-962F-4885-87AB-9873BD9126C6}" srcOrd="7" destOrd="0" presId="urn:microsoft.com/office/officeart/2005/8/layout/vList4"/>
    <dgm:cxn modelId="{6DB902B1-07F8-49E0-8978-1AEB8F595383}" type="presParOf" srcId="{A5E4F975-DE8A-46EA-8E41-35FDDA490793}" destId="{FC1055FC-999C-41A7-9844-2AEF0DBC39CF}" srcOrd="8" destOrd="0" presId="urn:microsoft.com/office/officeart/2005/8/layout/vList4"/>
    <dgm:cxn modelId="{955A9774-49F0-45E2-AA91-ECEF7F198AB9}" type="presParOf" srcId="{FC1055FC-999C-41A7-9844-2AEF0DBC39CF}" destId="{CCED698A-AFCD-4C70-97AD-5E2310510FBA}" srcOrd="0" destOrd="0" presId="urn:microsoft.com/office/officeart/2005/8/layout/vList4"/>
    <dgm:cxn modelId="{AE50BFB2-9736-4D15-95D9-9B94A5EC42C7}" type="presParOf" srcId="{FC1055FC-999C-41A7-9844-2AEF0DBC39CF}" destId="{ACCF8EF1-C49C-4F39-9C20-E1B01A620709}" srcOrd="1" destOrd="0" presId="urn:microsoft.com/office/officeart/2005/8/layout/vList4"/>
    <dgm:cxn modelId="{EB924883-73FE-43D6-98FA-D99E53AEB57B}" type="presParOf" srcId="{FC1055FC-999C-41A7-9844-2AEF0DBC39CF}" destId="{446EC5EA-1926-4557-A807-411F969E9EF6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BCFA6A-3E60-4B6B-AB54-94AE4D54EEE0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</dgm:pt>
    <dgm:pt modelId="{4F2CE3C2-C98C-4EF6-8352-36FB307273E7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Use PPE while handling specimen</a:t>
          </a:r>
          <a:endParaRPr lang="en-US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2F83D3B-78FB-443B-8067-5579E9653A9D}" type="parTrans" cxnId="{3D3DA817-6D05-416E-8A15-2440C4F90D9C}">
      <dgm:prSet/>
      <dgm:spPr/>
      <dgm:t>
        <a:bodyPr/>
        <a:lstStyle/>
        <a:p>
          <a:endParaRPr lang="en-US"/>
        </a:p>
      </dgm:t>
    </dgm:pt>
    <dgm:pt modelId="{9A049BF9-C42A-4D41-934B-2C7C5015B281}" type="sibTrans" cxnId="{3D3DA817-6D05-416E-8A15-2440C4F90D9C}">
      <dgm:prSet/>
      <dgm:spPr/>
      <dgm:t>
        <a:bodyPr/>
        <a:lstStyle/>
        <a:p>
          <a:endParaRPr lang="en-US"/>
        </a:p>
      </dgm:t>
    </dgm:pt>
    <dgm:pt modelId="{211A8637-C136-405D-A195-1B62538938F5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Seal the neck of the sample vials using </a:t>
          </a:r>
          <a:r>
            <a:rPr lang="en-US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parafilm</a:t>
          </a:r>
          <a:endParaRPr lang="en-US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315A5D0-95A4-45C0-BAAC-BF13D326F6F2}" type="parTrans" cxnId="{572BAF76-E534-438A-BA45-FF876944C7A2}">
      <dgm:prSet/>
      <dgm:spPr/>
      <dgm:t>
        <a:bodyPr/>
        <a:lstStyle/>
        <a:p>
          <a:endParaRPr lang="en-US"/>
        </a:p>
      </dgm:t>
    </dgm:pt>
    <dgm:pt modelId="{E4180431-9B09-4551-B4D6-2605CFAD0D92}" type="sibTrans" cxnId="{572BAF76-E534-438A-BA45-FF876944C7A2}">
      <dgm:prSet/>
      <dgm:spPr/>
      <dgm:t>
        <a:bodyPr/>
        <a:lstStyle/>
        <a:p>
          <a:endParaRPr lang="en-US"/>
        </a:p>
      </dgm:t>
    </dgm:pt>
    <dgm:pt modelId="{B177041B-62D1-42E4-8366-9F35BF46644A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Cover the sample vials using absorbent material</a:t>
          </a:r>
          <a:endParaRPr lang="en-US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0CAAB75-3B1F-4570-8C51-D258E15E4CD8}" type="parTrans" cxnId="{28D1819A-F63C-4C25-AF36-B100C7635A8C}">
      <dgm:prSet/>
      <dgm:spPr/>
      <dgm:t>
        <a:bodyPr/>
        <a:lstStyle/>
        <a:p>
          <a:endParaRPr lang="en-US"/>
        </a:p>
      </dgm:t>
    </dgm:pt>
    <dgm:pt modelId="{A13DF82F-55AF-4B7D-8D66-B89DA367E68F}" type="sibTrans" cxnId="{28D1819A-F63C-4C25-AF36-B100C7635A8C}">
      <dgm:prSet/>
      <dgm:spPr/>
      <dgm:t>
        <a:bodyPr/>
        <a:lstStyle/>
        <a:p>
          <a:endParaRPr lang="en-US"/>
        </a:p>
      </dgm:t>
    </dgm:pt>
    <dgm:pt modelId="{EE3CE724-8E7A-49A9-98A6-057011F57A7F}" type="pres">
      <dgm:prSet presAssocID="{5DBCFA6A-3E60-4B6B-AB54-94AE4D54EEE0}" presName="Name0" presStyleCnt="0">
        <dgm:presLayoutVars>
          <dgm:dir/>
          <dgm:resizeHandles val="exact"/>
        </dgm:presLayoutVars>
      </dgm:prSet>
      <dgm:spPr/>
    </dgm:pt>
    <dgm:pt modelId="{27ADF9EA-BE7D-4704-953D-6F29279D9AD8}" type="pres">
      <dgm:prSet presAssocID="{5DBCFA6A-3E60-4B6B-AB54-94AE4D54EEE0}" presName="bkgdShp" presStyleLbl="alignAccFollowNode1" presStyleIdx="0" presStyleCnt="1"/>
      <dgm:spPr>
        <a:ln>
          <a:solidFill>
            <a:srgbClr val="7030A0">
              <a:alpha val="90000"/>
            </a:srgbClr>
          </a:solidFill>
        </a:ln>
      </dgm:spPr>
    </dgm:pt>
    <dgm:pt modelId="{2B538035-FADD-411C-BC08-E4A74298574C}" type="pres">
      <dgm:prSet presAssocID="{5DBCFA6A-3E60-4B6B-AB54-94AE4D54EEE0}" presName="linComp" presStyleCnt="0"/>
      <dgm:spPr/>
    </dgm:pt>
    <dgm:pt modelId="{8C4F8F84-E421-4B7E-85B6-15B7E5390430}" type="pres">
      <dgm:prSet presAssocID="{4F2CE3C2-C98C-4EF6-8352-36FB307273E7}" presName="compNode" presStyleCnt="0"/>
      <dgm:spPr/>
    </dgm:pt>
    <dgm:pt modelId="{381AB8F7-7F5E-4404-A8C9-C1082246BAD8}" type="pres">
      <dgm:prSet presAssocID="{4F2CE3C2-C98C-4EF6-8352-36FB307273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6EE03-6ADD-4BB8-A8B8-9A41729978B8}" type="pres">
      <dgm:prSet presAssocID="{4F2CE3C2-C98C-4EF6-8352-36FB307273E7}" presName="invisiNode" presStyleLbl="node1" presStyleIdx="0" presStyleCnt="3"/>
      <dgm:spPr/>
    </dgm:pt>
    <dgm:pt modelId="{523B88B1-BD80-4800-87AF-FCB84E0D11EB}" type="pres">
      <dgm:prSet presAssocID="{4F2CE3C2-C98C-4EF6-8352-36FB307273E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4CD9AA-3552-4329-BDC3-56AB5F07B5AE}" type="pres">
      <dgm:prSet presAssocID="{9A049BF9-C42A-4D41-934B-2C7C5015B2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50EFFEF-FC58-428B-8CA6-D4CA5048E880}" type="pres">
      <dgm:prSet presAssocID="{211A8637-C136-405D-A195-1B62538938F5}" presName="compNode" presStyleCnt="0"/>
      <dgm:spPr/>
    </dgm:pt>
    <dgm:pt modelId="{3D5EC06F-C599-4757-8EB6-591D03F4D6DE}" type="pres">
      <dgm:prSet presAssocID="{211A8637-C136-405D-A195-1B62538938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26D60-90F9-4951-8D6E-B23BFFD9E91E}" type="pres">
      <dgm:prSet presAssocID="{211A8637-C136-405D-A195-1B62538938F5}" presName="invisiNode" presStyleLbl="node1" presStyleIdx="1" presStyleCnt="3"/>
      <dgm:spPr/>
    </dgm:pt>
    <dgm:pt modelId="{F942A5A9-EC2F-4263-91EC-7043AD879F5B}" type="pres">
      <dgm:prSet presAssocID="{211A8637-C136-405D-A195-1B62538938F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CE3B13-87B1-4C99-A5B6-74E99E380C13}" type="pres">
      <dgm:prSet presAssocID="{E4180431-9B09-4551-B4D6-2605CFAD0D9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CA6479-7E02-4EE2-A3D3-D7F5E44EE5B4}" type="pres">
      <dgm:prSet presAssocID="{B177041B-62D1-42E4-8366-9F35BF46644A}" presName="compNode" presStyleCnt="0"/>
      <dgm:spPr/>
    </dgm:pt>
    <dgm:pt modelId="{E2EEF7BB-FCB4-4CBD-BAC5-04D109044A96}" type="pres">
      <dgm:prSet presAssocID="{B177041B-62D1-42E4-8366-9F35BF4664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B3BE3-0D5E-441E-95A5-37E039CD6F3A}" type="pres">
      <dgm:prSet presAssocID="{B177041B-62D1-42E4-8366-9F35BF46644A}" presName="invisiNode" presStyleLbl="node1" presStyleIdx="2" presStyleCnt="3"/>
      <dgm:spPr/>
    </dgm:pt>
    <dgm:pt modelId="{FA2E9DD6-C2F8-4138-AF7B-543DCCCE5EF8}" type="pres">
      <dgm:prSet presAssocID="{B177041B-62D1-42E4-8366-9F35BF46644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CB85CC8-699B-43EA-A8EA-A8741F1D69AF}" type="presOf" srcId="{211A8637-C136-405D-A195-1B62538938F5}" destId="{3D5EC06F-C599-4757-8EB6-591D03F4D6DE}" srcOrd="0" destOrd="0" presId="urn:microsoft.com/office/officeart/2005/8/layout/pList2"/>
    <dgm:cxn modelId="{17CBB646-E48C-48E9-BFB4-A9CBDF6185EF}" type="presOf" srcId="{E4180431-9B09-4551-B4D6-2605CFAD0D92}" destId="{ADCE3B13-87B1-4C99-A5B6-74E99E380C13}" srcOrd="0" destOrd="0" presId="urn:microsoft.com/office/officeart/2005/8/layout/pList2"/>
    <dgm:cxn modelId="{449D262F-1222-44C3-8530-429E8BD0B4FA}" type="presOf" srcId="{5DBCFA6A-3E60-4B6B-AB54-94AE4D54EEE0}" destId="{EE3CE724-8E7A-49A9-98A6-057011F57A7F}" srcOrd="0" destOrd="0" presId="urn:microsoft.com/office/officeart/2005/8/layout/pList2"/>
    <dgm:cxn modelId="{28D1819A-F63C-4C25-AF36-B100C7635A8C}" srcId="{5DBCFA6A-3E60-4B6B-AB54-94AE4D54EEE0}" destId="{B177041B-62D1-42E4-8366-9F35BF46644A}" srcOrd="2" destOrd="0" parTransId="{E0CAAB75-3B1F-4570-8C51-D258E15E4CD8}" sibTransId="{A13DF82F-55AF-4B7D-8D66-B89DA367E68F}"/>
    <dgm:cxn modelId="{3D3DA817-6D05-416E-8A15-2440C4F90D9C}" srcId="{5DBCFA6A-3E60-4B6B-AB54-94AE4D54EEE0}" destId="{4F2CE3C2-C98C-4EF6-8352-36FB307273E7}" srcOrd="0" destOrd="0" parTransId="{42F83D3B-78FB-443B-8067-5579E9653A9D}" sibTransId="{9A049BF9-C42A-4D41-934B-2C7C5015B281}"/>
    <dgm:cxn modelId="{225AB4FA-AA39-4E0F-AC5A-947D9247C977}" type="presOf" srcId="{B177041B-62D1-42E4-8366-9F35BF46644A}" destId="{E2EEF7BB-FCB4-4CBD-BAC5-04D109044A96}" srcOrd="0" destOrd="0" presId="urn:microsoft.com/office/officeart/2005/8/layout/pList2"/>
    <dgm:cxn modelId="{2AFC200E-7E12-4932-B79E-8CBD47868BAF}" type="presOf" srcId="{4F2CE3C2-C98C-4EF6-8352-36FB307273E7}" destId="{381AB8F7-7F5E-4404-A8C9-C1082246BAD8}" srcOrd="0" destOrd="0" presId="urn:microsoft.com/office/officeart/2005/8/layout/pList2"/>
    <dgm:cxn modelId="{7A73F3CE-15D1-4CE9-983C-7E9FEB3BAA42}" type="presOf" srcId="{9A049BF9-C42A-4D41-934B-2C7C5015B281}" destId="{184CD9AA-3552-4329-BDC3-56AB5F07B5AE}" srcOrd="0" destOrd="0" presId="urn:microsoft.com/office/officeart/2005/8/layout/pList2"/>
    <dgm:cxn modelId="{572BAF76-E534-438A-BA45-FF876944C7A2}" srcId="{5DBCFA6A-3E60-4B6B-AB54-94AE4D54EEE0}" destId="{211A8637-C136-405D-A195-1B62538938F5}" srcOrd="1" destOrd="0" parTransId="{1315A5D0-95A4-45C0-BAAC-BF13D326F6F2}" sibTransId="{E4180431-9B09-4551-B4D6-2605CFAD0D92}"/>
    <dgm:cxn modelId="{374E020B-B30E-40D2-A046-C375BE87A02B}" type="presParOf" srcId="{EE3CE724-8E7A-49A9-98A6-057011F57A7F}" destId="{27ADF9EA-BE7D-4704-953D-6F29279D9AD8}" srcOrd="0" destOrd="0" presId="urn:microsoft.com/office/officeart/2005/8/layout/pList2"/>
    <dgm:cxn modelId="{94BE33D3-D842-40FD-A7A5-6DECD0CC527B}" type="presParOf" srcId="{EE3CE724-8E7A-49A9-98A6-057011F57A7F}" destId="{2B538035-FADD-411C-BC08-E4A74298574C}" srcOrd="1" destOrd="0" presId="urn:microsoft.com/office/officeart/2005/8/layout/pList2"/>
    <dgm:cxn modelId="{E5230688-C4CB-40F7-9E9F-9E16AD0FC471}" type="presParOf" srcId="{2B538035-FADD-411C-BC08-E4A74298574C}" destId="{8C4F8F84-E421-4B7E-85B6-15B7E5390430}" srcOrd="0" destOrd="0" presId="urn:microsoft.com/office/officeart/2005/8/layout/pList2"/>
    <dgm:cxn modelId="{CE00A110-D793-47D4-BB93-472B280FD629}" type="presParOf" srcId="{8C4F8F84-E421-4B7E-85B6-15B7E5390430}" destId="{381AB8F7-7F5E-4404-A8C9-C1082246BAD8}" srcOrd="0" destOrd="0" presId="urn:microsoft.com/office/officeart/2005/8/layout/pList2"/>
    <dgm:cxn modelId="{BA03BC12-0044-4B5A-963E-7B08CE9C1CD0}" type="presParOf" srcId="{8C4F8F84-E421-4B7E-85B6-15B7E5390430}" destId="{38A6EE03-6ADD-4BB8-A8B8-9A41729978B8}" srcOrd="1" destOrd="0" presId="urn:microsoft.com/office/officeart/2005/8/layout/pList2"/>
    <dgm:cxn modelId="{4191B1D0-077F-43A1-B6C3-B30FAEDDE142}" type="presParOf" srcId="{8C4F8F84-E421-4B7E-85B6-15B7E5390430}" destId="{523B88B1-BD80-4800-87AF-FCB84E0D11EB}" srcOrd="2" destOrd="0" presId="urn:microsoft.com/office/officeart/2005/8/layout/pList2"/>
    <dgm:cxn modelId="{C26B6F29-82FA-4AF8-B6E2-A89CD2EFD902}" type="presParOf" srcId="{2B538035-FADD-411C-BC08-E4A74298574C}" destId="{184CD9AA-3552-4329-BDC3-56AB5F07B5AE}" srcOrd="1" destOrd="0" presId="urn:microsoft.com/office/officeart/2005/8/layout/pList2"/>
    <dgm:cxn modelId="{EB0E6AF6-EE5F-40FD-A283-4E55D61D9760}" type="presParOf" srcId="{2B538035-FADD-411C-BC08-E4A74298574C}" destId="{750EFFEF-FC58-428B-8CA6-D4CA5048E880}" srcOrd="2" destOrd="0" presId="urn:microsoft.com/office/officeart/2005/8/layout/pList2"/>
    <dgm:cxn modelId="{4173BDDA-CD6A-4D01-8812-683E7B408C15}" type="presParOf" srcId="{750EFFEF-FC58-428B-8CA6-D4CA5048E880}" destId="{3D5EC06F-C599-4757-8EB6-591D03F4D6DE}" srcOrd="0" destOrd="0" presId="urn:microsoft.com/office/officeart/2005/8/layout/pList2"/>
    <dgm:cxn modelId="{2430AA0A-1271-4D6F-8B67-9F3C1B43C551}" type="presParOf" srcId="{750EFFEF-FC58-428B-8CA6-D4CA5048E880}" destId="{81A26D60-90F9-4951-8D6E-B23BFFD9E91E}" srcOrd="1" destOrd="0" presId="urn:microsoft.com/office/officeart/2005/8/layout/pList2"/>
    <dgm:cxn modelId="{6A8A7271-68B6-44E9-8B34-4399F01416C3}" type="presParOf" srcId="{750EFFEF-FC58-428B-8CA6-D4CA5048E880}" destId="{F942A5A9-EC2F-4263-91EC-7043AD879F5B}" srcOrd="2" destOrd="0" presId="urn:microsoft.com/office/officeart/2005/8/layout/pList2"/>
    <dgm:cxn modelId="{E1452DF7-4B29-421C-9789-D5E420BD3ABD}" type="presParOf" srcId="{2B538035-FADD-411C-BC08-E4A74298574C}" destId="{ADCE3B13-87B1-4C99-A5B6-74E99E380C13}" srcOrd="3" destOrd="0" presId="urn:microsoft.com/office/officeart/2005/8/layout/pList2"/>
    <dgm:cxn modelId="{14257D15-D6D0-4160-8F07-16EB0C5C52CC}" type="presParOf" srcId="{2B538035-FADD-411C-BC08-E4A74298574C}" destId="{30CA6479-7E02-4EE2-A3D3-D7F5E44EE5B4}" srcOrd="4" destOrd="0" presId="urn:microsoft.com/office/officeart/2005/8/layout/pList2"/>
    <dgm:cxn modelId="{174CF3FD-7757-413B-9261-13A9335AE82F}" type="presParOf" srcId="{30CA6479-7E02-4EE2-A3D3-D7F5E44EE5B4}" destId="{E2EEF7BB-FCB4-4CBD-BAC5-04D109044A96}" srcOrd="0" destOrd="0" presId="urn:microsoft.com/office/officeart/2005/8/layout/pList2"/>
    <dgm:cxn modelId="{0368B67B-6881-4DA6-A9CF-767544C1AC32}" type="presParOf" srcId="{30CA6479-7E02-4EE2-A3D3-D7F5E44EE5B4}" destId="{46AB3BE3-0D5E-441E-95A5-37E039CD6F3A}" srcOrd="1" destOrd="0" presId="urn:microsoft.com/office/officeart/2005/8/layout/pList2"/>
    <dgm:cxn modelId="{651ABD1C-65ED-4517-B549-35729F124310}" type="presParOf" srcId="{30CA6479-7E02-4EE2-A3D3-D7F5E44EE5B4}" destId="{FA2E9DD6-C2F8-4138-AF7B-543DCCCE5EF8}" srcOrd="2" destOrd="0" presId="urn:microsoft.com/office/officeart/2005/8/layout/p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2F0EBD-538B-4A84-B3FA-4FD083F6DF43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AC68FE07-B007-4A8D-BC89-D365EF0E98F2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Arrange primary</a:t>
          </a:r>
        </a:p>
        <a:p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container (vial) in secondary container</a:t>
          </a:r>
          <a:endParaRPr lang="en-US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527CB62-278D-4CB8-B273-99D9505A14D3}" type="parTrans" cxnId="{6DC177B9-40FF-4C69-8B00-355F315D1473}">
      <dgm:prSet/>
      <dgm:spPr/>
      <dgm:t>
        <a:bodyPr/>
        <a:lstStyle/>
        <a:p>
          <a:endParaRPr lang="en-US"/>
        </a:p>
      </dgm:t>
    </dgm:pt>
    <dgm:pt modelId="{3AAD2DE3-2522-4CF0-87C7-7176D7642BD2}" type="sibTrans" cxnId="{6DC177B9-40FF-4C69-8B00-355F315D1473}">
      <dgm:prSet/>
      <dgm:spPr/>
      <dgm:t>
        <a:bodyPr/>
        <a:lstStyle/>
        <a:p>
          <a:endParaRPr lang="en-US"/>
        </a:p>
      </dgm:t>
    </dgm:pt>
    <dgm:pt modelId="{449B90CE-5E62-4968-9F45-216AEAD15FD3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5. Placing the centrifuge tube inside a zip-lock pouch</a:t>
          </a:r>
          <a:endParaRPr lang="en-US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25777CF-836C-4440-B6E6-B40132B73666}" type="parTrans" cxnId="{6DCEA111-4A34-4D2A-B477-BC649782B181}">
      <dgm:prSet/>
      <dgm:spPr/>
      <dgm:t>
        <a:bodyPr/>
        <a:lstStyle/>
        <a:p>
          <a:endParaRPr lang="en-US"/>
        </a:p>
      </dgm:t>
    </dgm:pt>
    <dgm:pt modelId="{16BF02DB-A460-4A2E-BBD7-7B88A1063E27}" type="sibTrans" cxnId="{6DCEA111-4A34-4D2A-B477-BC649782B181}">
      <dgm:prSet/>
      <dgm:spPr/>
      <dgm:t>
        <a:bodyPr/>
        <a:lstStyle/>
        <a:p>
          <a:endParaRPr lang="en-US"/>
        </a:p>
      </dgm:t>
    </dgm:pt>
    <dgm:pt modelId="{3A15F25A-1E21-493E-9B93-37102D928496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6. </a:t>
          </a:r>
          <a:r>
            <a:rPr lang="en-US" sz="23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Placing the zip-lock pouch inside a sturdy plastic container and seal the neck of the container</a:t>
          </a:r>
          <a:endParaRPr lang="en-US" sz="235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A682F97-BC14-49FD-AEBF-EE0F511A5D37}" type="parTrans" cxnId="{933D5303-A2AE-475B-91B4-D361A8FEA7B3}">
      <dgm:prSet/>
      <dgm:spPr/>
      <dgm:t>
        <a:bodyPr/>
        <a:lstStyle/>
        <a:p>
          <a:endParaRPr lang="en-US"/>
        </a:p>
      </dgm:t>
    </dgm:pt>
    <dgm:pt modelId="{E8BA58A3-D22B-466D-84CC-1E6566D09847}" type="sibTrans" cxnId="{933D5303-A2AE-475B-91B4-D361A8FEA7B3}">
      <dgm:prSet/>
      <dgm:spPr/>
      <dgm:t>
        <a:bodyPr/>
        <a:lstStyle/>
        <a:p>
          <a:endParaRPr lang="en-US"/>
        </a:p>
      </dgm:t>
    </dgm:pt>
    <dgm:pt modelId="{80422230-7CC2-4AA8-AF15-C0AF34CC8064}" type="pres">
      <dgm:prSet presAssocID="{C82F0EBD-538B-4A84-B3FA-4FD083F6DF43}" presName="Name0" presStyleCnt="0">
        <dgm:presLayoutVars>
          <dgm:dir/>
          <dgm:resizeHandles val="exact"/>
        </dgm:presLayoutVars>
      </dgm:prSet>
      <dgm:spPr/>
    </dgm:pt>
    <dgm:pt modelId="{F933265F-B584-4300-ACE6-DA3EB53FB201}" type="pres">
      <dgm:prSet presAssocID="{C82F0EBD-538B-4A84-B3FA-4FD083F6DF43}" presName="bkgdShp" presStyleLbl="alignAccFollowNode1" presStyleIdx="0" presStyleCnt="1"/>
      <dgm:spPr>
        <a:ln>
          <a:solidFill>
            <a:srgbClr val="7030A0"/>
          </a:solidFill>
        </a:ln>
      </dgm:spPr>
    </dgm:pt>
    <dgm:pt modelId="{AAF56821-B5F1-46AD-B42B-4386BD0A2970}" type="pres">
      <dgm:prSet presAssocID="{C82F0EBD-538B-4A84-B3FA-4FD083F6DF43}" presName="linComp" presStyleCnt="0"/>
      <dgm:spPr/>
    </dgm:pt>
    <dgm:pt modelId="{46A3EE74-6A1B-427C-A686-6C664FF6687A}" type="pres">
      <dgm:prSet presAssocID="{AC68FE07-B007-4A8D-BC89-D365EF0E98F2}" presName="compNode" presStyleCnt="0"/>
      <dgm:spPr/>
    </dgm:pt>
    <dgm:pt modelId="{89CDA8FD-BDC8-4855-8406-4ACB40B6207C}" type="pres">
      <dgm:prSet presAssocID="{AC68FE07-B007-4A8D-BC89-D365EF0E98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98C18-DC03-4BA0-BF19-F414454E2B29}" type="pres">
      <dgm:prSet presAssocID="{AC68FE07-B007-4A8D-BC89-D365EF0E98F2}" presName="invisiNode" presStyleLbl="node1" presStyleIdx="0" presStyleCnt="3"/>
      <dgm:spPr/>
    </dgm:pt>
    <dgm:pt modelId="{69701879-3428-4838-A613-C4916243411C}" type="pres">
      <dgm:prSet presAssocID="{AC68FE07-B007-4A8D-BC89-D365EF0E98F2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015C6F1-03C2-4719-8796-758409FA860A}" type="pres">
      <dgm:prSet presAssocID="{3AAD2DE3-2522-4CF0-87C7-7176D7642B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9100DF9-84DF-4AB7-AB29-60FD9528D217}" type="pres">
      <dgm:prSet presAssocID="{449B90CE-5E62-4968-9F45-216AEAD15FD3}" presName="compNode" presStyleCnt="0"/>
      <dgm:spPr/>
    </dgm:pt>
    <dgm:pt modelId="{0A3EC9B0-FA57-46E2-B942-FA4AEF818068}" type="pres">
      <dgm:prSet presAssocID="{449B90CE-5E62-4968-9F45-216AEAD15F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C0148-B615-4A00-9928-A6F58BC3D547}" type="pres">
      <dgm:prSet presAssocID="{449B90CE-5E62-4968-9F45-216AEAD15FD3}" presName="invisiNode" presStyleLbl="node1" presStyleIdx="1" presStyleCnt="3"/>
      <dgm:spPr/>
    </dgm:pt>
    <dgm:pt modelId="{7EB40021-8BB0-4DA4-BA4A-2E94E1579FCA}" type="pres">
      <dgm:prSet presAssocID="{449B90CE-5E62-4968-9F45-216AEAD15FD3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1C7383-9F4D-4855-92D3-57A688770CE5}" type="pres">
      <dgm:prSet presAssocID="{16BF02DB-A460-4A2E-BBD7-7B88A1063E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0108E2A-52DE-4A01-83CB-3F71CE4BAD4D}" type="pres">
      <dgm:prSet presAssocID="{3A15F25A-1E21-493E-9B93-37102D928496}" presName="compNode" presStyleCnt="0"/>
      <dgm:spPr/>
    </dgm:pt>
    <dgm:pt modelId="{8C937A0D-A9EF-43AB-BAA8-444D33263F72}" type="pres">
      <dgm:prSet presAssocID="{3A15F25A-1E21-493E-9B93-37102D9284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80FD6-EFF1-4AEE-94D7-42AED8BAD944}" type="pres">
      <dgm:prSet presAssocID="{3A15F25A-1E21-493E-9B93-37102D928496}" presName="invisiNode" presStyleLbl="node1" presStyleIdx="2" presStyleCnt="3"/>
      <dgm:spPr/>
    </dgm:pt>
    <dgm:pt modelId="{82821983-61E1-4598-A3C0-041C42C3F907}" type="pres">
      <dgm:prSet presAssocID="{3A15F25A-1E21-493E-9B93-37102D928496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DC177B9-40FF-4C69-8B00-355F315D1473}" srcId="{C82F0EBD-538B-4A84-B3FA-4FD083F6DF43}" destId="{AC68FE07-B007-4A8D-BC89-D365EF0E98F2}" srcOrd="0" destOrd="0" parTransId="{D527CB62-278D-4CB8-B273-99D9505A14D3}" sibTransId="{3AAD2DE3-2522-4CF0-87C7-7176D7642BD2}"/>
    <dgm:cxn modelId="{90782087-D5AE-4019-885F-5295382E1793}" type="presOf" srcId="{3AAD2DE3-2522-4CF0-87C7-7176D7642BD2}" destId="{6015C6F1-03C2-4719-8796-758409FA860A}" srcOrd="0" destOrd="0" presId="urn:microsoft.com/office/officeart/2005/8/layout/pList2"/>
    <dgm:cxn modelId="{F1CF686A-FF5D-450F-B7A0-C5FEC7A2A4B7}" type="presOf" srcId="{449B90CE-5E62-4968-9F45-216AEAD15FD3}" destId="{0A3EC9B0-FA57-46E2-B942-FA4AEF818068}" srcOrd="0" destOrd="0" presId="urn:microsoft.com/office/officeart/2005/8/layout/pList2"/>
    <dgm:cxn modelId="{6DCEA111-4A34-4D2A-B477-BC649782B181}" srcId="{C82F0EBD-538B-4A84-B3FA-4FD083F6DF43}" destId="{449B90CE-5E62-4968-9F45-216AEAD15FD3}" srcOrd="1" destOrd="0" parTransId="{A25777CF-836C-4440-B6E6-B40132B73666}" sibTransId="{16BF02DB-A460-4A2E-BBD7-7B88A1063E27}"/>
    <dgm:cxn modelId="{933D5303-A2AE-475B-91B4-D361A8FEA7B3}" srcId="{C82F0EBD-538B-4A84-B3FA-4FD083F6DF43}" destId="{3A15F25A-1E21-493E-9B93-37102D928496}" srcOrd="2" destOrd="0" parTransId="{DA682F97-BC14-49FD-AEBF-EE0F511A5D37}" sibTransId="{E8BA58A3-D22B-466D-84CC-1E6566D09847}"/>
    <dgm:cxn modelId="{5CB2D853-B921-4675-9239-61092C3406C5}" type="presOf" srcId="{C82F0EBD-538B-4A84-B3FA-4FD083F6DF43}" destId="{80422230-7CC2-4AA8-AF15-C0AF34CC8064}" srcOrd="0" destOrd="0" presId="urn:microsoft.com/office/officeart/2005/8/layout/pList2"/>
    <dgm:cxn modelId="{D2F53578-C4FA-47DF-8FAB-957386D570C7}" type="presOf" srcId="{16BF02DB-A460-4A2E-BBD7-7B88A1063E27}" destId="{971C7383-9F4D-4855-92D3-57A688770CE5}" srcOrd="0" destOrd="0" presId="urn:microsoft.com/office/officeart/2005/8/layout/pList2"/>
    <dgm:cxn modelId="{6BD6665A-A40E-403D-941B-54C04AB54A58}" type="presOf" srcId="{AC68FE07-B007-4A8D-BC89-D365EF0E98F2}" destId="{89CDA8FD-BDC8-4855-8406-4ACB40B6207C}" srcOrd="0" destOrd="0" presId="urn:microsoft.com/office/officeart/2005/8/layout/pList2"/>
    <dgm:cxn modelId="{F4496E4C-AB35-403E-9885-2C135C552E10}" type="presOf" srcId="{3A15F25A-1E21-493E-9B93-37102D928496}" destId="{8C937A0D-A9EF-43AB-BAA8-444D33263F72}" srcOrd="0" destOrd="0" presId="urn:microsoft.com/office/officeart/2005/8/layout/pList2"/>
    <dgm:cxn modelId="{4D961AF8-CFAC-4015-9990-55B198F9609F}" type="presParOf" srcId="{80422230-7CC2-4AA8-AF15-C0AF34CC8064}" destId="{F933265F-B584-4300-ACE6-DA3EB53FB201}" srcOrd="0" destOrd="0" presId="urn:microsoft.com/office/officeart/2005/8/layout/pList2"/>
    <dgm:cxn modelId="{833D1E6B-AE55-40E3-A73E-6469818E031C}" type="presParOf" srcId="{80422230-7CC2-4AA8-AF15-C0AF34CC8064}" destId="{AAF56821-B5F1-46AD-B42B-4386BD0A2970}" srcOrd="1" destOrd="0" presId="urn:microsoft.com/office/officeart/2005/8/layout/pList2"/>
    <dgm:cxn modelId="{237A7B0B-62D6-4C5C-A986-209E3AA482E9}" type="presParOf" srcId="{AAF56821-B5F1-46AD-B42B-4386BD0A2970}" destId="{46A3EE74-6A1B-427C-A686-6C664FF6687A}" srcOrd="0" destOrd="0" presId="urn:microsoft.com/office/officeart/2005/8/layout/pList2"/>
    <dgm:cxn modelId="{11B19272-95B7-4396-AAEE-829C15981E0D}" type="presParOf" srcId="{46A3EE74-6A1B-427C-A686-6C664FF6687A}" destId="{89CDA8FD-BDC8-4855-8406-4ACB40B6207C}" srcOrd="0" destOrd="0" presId="urn:microsoft.com/office/officeart/2005/8/layout/pList2"/>
    <dgm:cxn modelId="{9557AC4C-58DF-4613-86EB-F2DCF6F8E320}" type="presParOf" srcId="{46A3EE74-6A1B-427C-A686-6C664FF6687A}" destId="{06298C18-DC03-4BA0-BF19-F414454E2B29}" srcOrd="1" destOrd="0" presId="urn:microsoft.com/office/officeart/2005/8/layout/pList2"/>
    <dgm:cxn modelId="{99536855-51C4-4707-B125-018B61DA4BD9}" type="presParOf" srcId="{46A3EE74-6A1B-427C-A686-6C664FF6687A}" destId="{69701879-3428-4838-A613-C4916243411C}" srcOrd="2" destOrd="0" presId="urn:microsoft.com/office/officeart/2005/8/layout/pList2"/>
    <dgm:cxn modelId="{731A6570-812D-42B3-AE61-CA55623D0821}" type="presParOf" srcId="{AAF56821-B5F1-46AD-B42B-4386BD0A2970}" destId="{6015C6F1-03C2-4719-8796-758409FA860A}" srcOrd="1" destOrd="0" presId="urn:microsoft.com/office/officeart/2005/8/layout/pList2"/>
    <dgm:cxn modelId="{ED4F694E-EDCF-4A8F-B9BA-3B782EF1D3F7}" type="presParOf" srcId="{AAF56821-B5F1-46AD-B42B-4386BD0A2970}" destId="{B9100DF9-84DF-4AB7-AB29-60FD9528D217}" srcOrd="2" destOrd="0" presId="urn:microsoft.com/office/officeart/2005/8/layout/pList2"/>
    <dgm:cxn modelId="{8151337B-57AD-4262-9E67-8F243DD00862}" type="presParOf" srcId="{B9100DF9-84DF-4AB7-AB29-60FD9528D217}" destId="{0A3EC9B0-FA57-46E2-B942-FA4AEF818068}" srcOrd="0" destOrd="0" presId="urn:microsoft.com/office/officeart/2005/8/layout/pList2"/>
    <dgm:cxn modelId="{6A991EE6-33F5-4618-96B8-8B935D1FD34B}" type="presParOf" srcId="{B9100DF9-84DF-4AB7-AB29-60FD9528D217}" destId="{CC5C0148-B615-4A00-9928-A6F58BC3D547}" srcOrd="1" destOrd="0" presId="urn:microsoft.com/office/officeart/2005/8/layout/pList2"/>
    <dgm:cxn modelId="{FCA4A685-CC5B-477B-8385-D1EF289E20DD}" type="presParOf" srcId="{B9100DF9-84DF-4AB7-AB29-60FD9528D217}" destId="{7EB40021-8BB0-4DA4-BA4A-2E94E1579FCA}" srcOrd="2" destOrd="0" presId="urn:microsoft.com/office/officeart/2005/8/layout/pList2"/>
    <dgm:cxn modelId="{EAFDBD76-F3C1-4CB2-AD91-A480F0D97FBB}" type="presParOf" srcId="{AAF56821-B5F1-46AD-B42B-4386BD0A2970}" destId="{971C7383-9F4D-4855-92D3-57A688770CE5}" srcOrd="3" destOrd="0" presId="urn:microsoft.com/office/officeart/2005/8/layout/pList2"/>
    <dgm:cxn modelId="{009BD4BB-39D7-4375-AC13-2E4633AF89AB}" type="presParOf" srcId="{AAF56821-B5F1-46AD-B42B-4386BD0A2970}" destId="{00108E2A-52DE-4A01-83CB-3F71CE4BAD4D}" srcOrd="4" destOrd="0" presId="urn:microsoft.com/office/officeart/2005/8/layout/pList2"/>
    <dgm:cxn modelId="{8DE55E36-6D1C-44D8-994D-3FC00E85EE3B}" type="presParOf" srcId="{00108E2A-52DE-4A01-83CB-3F71CE4BAD4D}" destId="{8C937A0D-A9EF-43AB-BAA8-444D33263F72}" srcOrd="0" destOrd="0" presId="urn:microsoft.com/office/officeart/2005/8/layout/pList2"/>
    <dgm:cxn modelId="{F35A7558-3BD6-46AE-B139-F7092007D204}" type="presParOf" srcId="{00108E2A-52DE-4A01-83CB-3F71CE4BAD4D}" destId="{19480FD6-EFF1-4AEE-94D7-42AED8BAD944}" srcOrd="1" destOrd="0" presId="urn:microsoft.com/office/officeart/2005/8/layout/pList2"/>
    <dgm:cxn modelId="{146BC2BA-B322-4A49-A866-A59C144B4471}" type="presParOf" srcId="{00108E2A-52DE-4A01-83CB-3F71CE4BAD4D}" destId="{82821983-61E1-4598-A3C0-041C42C3F907}" srcOrd="2" destOrd="0" presId="urn:microsoft.com/office/officeart/2005/8/layout/p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5F2BDE-D451-4A7F-B395-E27AC18D4AC4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C4D3CB84-066C-4ED8-AA78-D63EE8AEB4F9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7. Using a </a:t>
          </a:r>
          <a:r>
            <a:rPr lang="en-US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thermocol</a:t>
          </a:r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box as</a:t>
          </a:r>
        </a:p>
        <a:p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 outer container and placing the secondary container within it, surrounded by hard- frozen gel packs</a:t>
          </a:r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08ED5B6-460A-49DB-8581-461D65EB4207}" type="parTrans" cxnId="{4D8FCE74-A649-46BD-AE80-1B3F6C3E514D}">
      <dgm:prSet/>
      <dgm:spPr/>
      <dgm:t>
        <a:bodyPr/>
        <a:lstStyle/>
        <a:p>
          <a:endParaRPr lang="en-US"/>
        </a:p>
      </dgm:t>
    </dgm:pt>
    <dgm:pt modelId="{93E62654-98E1-45AA-9D8E-01FD52E7A9BE}" type="sibTrans" cxnId="{4D8FCE74-A649-46BD-AE80-1B3F6C3E514D}">
      <dgm:prSet/>
      <dgm:spPr/>
      <dgm:t>
        <a:bodyPr/>
        <a:lstStyle/>
        <a:p>
          <a:endParaRPr lang="en-US"/>
        </a:p>
      </dgm:t>
    </dgm:pt>
    <dgm:pt modelId="{3EE03C34-2C42-4938-BA55-0FB039DC5E50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7. Using a hard card-board box</a:t>
          </a:r>
        </a:p>
        <a:p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as an outer container and placing the secondary container and the gel packs</a:t>
          </a:r>
          <a:endParaRPr lang="en-US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DA61C4-C145-4BC7-A55E-ABBD2F3B7404}" type="parTrans" cxnId="{42A693B9-64D7-4BE5-BDE8-2552346678E2}">
      <dgm:prSet/>
      <dgm:spPr/>
      <dgm:t>
        <a:bodyPr/>
        <a:lstStyle/>
        <a:p>
          <a:endParaRPr lang="en-US"/>
        </a:p>
      </dgm:t>
    </dgm:pt>
    <dgm:pt modelId="{70E55715-328C-49D0-B819-5569FC8F8822}" type="sibTrans" cxnId="{42A693B9-64D7-4BE5-BDE8-2552346678E2}">
      <dgm:prSet/>
      <dgm:spPr/>
      <dgm:t>
        <a:bodyPr/>
        <a:lstStyle/>
        <a:p>
          <a:endParaRPr lang="en-US"/>
        </a:p>
      </dgm:t>
    </dgm:pt>
    <dgm:pt modelId="{4444E5C8-FDFB-42BF-9D72-741ECEC8348F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8. Placing the completed</a:t>
          </a:r>
        </a:p>
        <a:p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Specimen Referral Form (available on www.niv.co.in) and request letter inside a leak-proof, zip-lock pouch</a:t>
          </a:r>
          <a:endParaRPr lang="en-US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C00835-5160-4A5A-BADC-90D30C048F1C}" type="parTrans" cxnId="{B273F774-5BFC-458D-BA89-770DC6ED9EBF}">
      <dgm:prSet/>
      <dgm:spPr/>
      <dgm:t>
        <a:bodyPr/>
        <a:lstStyle/>
        <a:p>
          <a:endParaRPr lang="en-US"/>
        </a:p>
      </dgm:t>
    </dgm:pt>
    <dgm:pt modelId="{4B58FA66-5A16-4868-BD3C-663A31D3B852}" type="sibTrans" cxnId="{B273F774-5BFC-458D-BA89-770DC6ED9EBF}">
      <dgm:prSet/>
      <dgm:spPr/>
      <dgm:t>
        <a:bodyPr/>
        <a:lstStyle/>
        <a:p>
          <a:endParaRPr lang="en-US"/>
        </a:p>
      </dgm:t>
    </dgm:pt>
    <dgm:pt modelId="{156C7AE8-918E-4DFE-B05C-96C0E0AEC6EB}" type="pres">
      <dgm:prSet presAssocID="{DB5F2BDE-D451-4A7F-B395-E27AC18D4AC4}" presName="Name0" presStyleCnt="0">
        <dgm:presLayoutVars>
          <dgm:dir/>
          <dgm:resizeHandles val="exact"/>
        </dgm:presLayoutVars>
      </dgm:prSet>
      <dgm:spPr/>
    </dgm:pt>
    <dgm:pt modelId="{AE30380D-9159-4469-8380-4D6D17273C48}" type="pres">
      <dgm:prSet presAssocID="{DB5F2BDE-D451-4A7F-B395-E27AC18D4AC4}" presName="bkgdShp" presStyleLbl="alignAccFollowNode1" presStyleIdx="0" presStyleCnt="1"/>
      <dgm:spPr>
        <a:ln>
          <a:solidFill>
            <a:srgbClr val="7030A0"/>
          </a:solidFill>
        </a:ln>
      </dgm:spPr>
    </dgm:pt>
    <dgm:pt modelId="{74C871EA-B4AF-4D08-AAB9-0B5C3DC83989}" type="pres">
      <dgm:prSet presAssocID="{DB5F2BDE-D451-4A7F-B395-E27AC18D4AC4}" presName="linComp" presStyleCnt="0"/>
      <dgm:spPr/>
    </dgm:pt>
    <dgm:pt modelId="{FFC678C6-A79C-4D43-9FF7-0C9F329690E6}" type="pres">
      <dgm:prSet presAssocID="{C4D3CB84-066C-4ED8-AA78-D63EE8AEB4F9}" presName="compNode" presStyleCnt="0"/>
      <dgm:spPr/>
    </dgm:pt>
    <dgm:pt modelId="{C72C0672-71E0-43C5-95C8-9937C915B2D1}" type="pres">
      <dgm:prSet presAssocID="{C4D3CB84-066C-4ED8-AA78-D63EE8AEB4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A391B-9266-41F4-A14F-0F686D9A909A}" type="pres">
      <dgm:prSet presAssocID="{C4D3CB84-066C-4ED8-AA78-D63EE8AEB4F9}" presName="invisiNode" presStyleLbl="node1" presStyleIdx="0" presStyleCnt="3"/>
      <dgm:spPr/>
    </dgm:pt>
    <dgm:pt modelId="{5207E448-5F77-4750-B932-E6F196B9A512}" type="pres">
      <dgm:prSet presAssocID="{C4D3CB84-066C-4ED8-AA78-D63EE8AEB4F9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A75D29-CD2B-4F67-B9B1-F89DB3B3EBDE}" type="pres">
      <dgm:prSet presAssocID="{93E62654-98E1-45AA-9D8E-01FD52E7A9B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ED13A5-3EEC-482B-89AE-2E9B32AB7C76}" type="pres">
      <dgm:prSet presAssocID="{3EE03C34-2C42-4938-BA55-0FB039DC5E50}" presName="compNode" presStyleCnt="0"/>
      <dgm:spPr/>
    </dgm:pt>
    <dgm:pt modelId="{966EC123-1ECF-4610-91F0-96C25C397958}" type="pres">
      <dgm:prSet presAssocID="{3EE03C34-2C42-4938-BA55-0FB039DC5E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D02AA-33D3-4B89-A001-0AC2772FA348}" type="pres">
      <dgm:prSet presAssocID="{3EE03C34-2C42-4938-BA55-0FB039DC5E50}" presName="invisiNode" presStyleLbl="node1" presStyleIdx="1" presStyleCnt="3"/>
      <dgm:spPr/>
    </dgm:pt>
    <dgm:pt modelId="{42E6DA79-75F4-4FCE-A404-311AD0709691}" type="pres">
      <dgm:prSet presAssocID="{3EE03C34-2C42-4938-BA55-0FB039DC5E5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F799401-C4E4-47BC-A134-B63D8A199233}" type="pres">
      <dgm:prSet presAssocID="{70E55715-328C-49D0-B819-5569FC8F882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72F9DB4-21FA-4E8E-B277-A34C685B4836}" type="pres">
      <dgm:prSet presAssocID="{4444E5C8-FDFB-42BF-9D72-741ECEC8348F}" presName="compNode" presStyleCnt="0"/>
      <dgm:spPr/>
    </dgm:pt>
    <dgm:pt modelId="{763A1E4B-11F7-4CD9-9F62-B971A527B34B}" type="pres">
      <dgm:prSet presAssocID="{4444E5C8-FDFB-42BF-9D72-741ECEC834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5D0B5-F158-45C8-AD18-F4EBDCBF5C28}" type="pres">
      <dgm:prSet presAssocID="{4444E5C8-FDFB-42BF-9D72-741ECEC8348F}" presName="invisiNode" presStyleLbl="node1" presStyleIdx="2" presStyleCnt="3"/>
      <dgm:spPr/>
    </dgm:pt>
    <dgm:pt modelId="{401D628F-19F7-4C65-A946-E12D2CA3CE3F}" type="pres">
      <dgm:prSet presAssocID="{4444E5C8-FDFB-42BF-9D72-741ECEC8348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2A693B9-64D7-4BE5-BDE8-2552346678E2}" srcId="{DB5F2BDE-D451-4A7F-B395-E27AC18D4AC4}" destId="{3EE03C34-2C42-4938-BA55-0FB039DC5E50}" srcOrd="1" destOrd="0" parTransId="{7CDA61C4-C145-4BC7-A55E-ABBD2F3B7404}" sibTransId="{70E55715-328C-49D0-B819-5569FC8F8822}"/>
    <dgm:cxn modelId="{55C48DB4-4B7C-4E6C-95FB-F8E3E8345814}" type="presOf" srcId="{DB5F2BDE-D451-4A7F-B395-E27AC18D4AC4}" destId="{156C7AE8-918E-4DFE-B05C-96C0E0AEC6EB}" srcOrd="0" destOrd="0" presId="urn:microsoft.com/office/officeart/2005/8/layout/pList2"/>
    <dgm:cxn modelId="{B273F774-5BFC-458D-BA89-770DC6ED9EBF}" srcId="{DB5F2BDE-D451-4A7F-B395-E27AC18D4AC4}" destId="{4444E5C8-FDFB-42BF-9D72-741ECEC8348F}" srcOrd="2" destOrd="0" parTransId="{58C00835-5160-4A5A-BADC-90D30C048F1C}" sibTransId="{4B58FA66-5A16-4868-BD3C-663A31D3B852}"/>
    <dgm:cxn modelId="{E08430F6-25F3-4825-8DAD-F8CF8F01B6CB}" type="presOf" srcId="{3EE03C34-2C42-4938-BA55-0FB039DC5E50}" destId="{966EC123-1ECF-4610-91F0-96C25C397958}" srcOrd="0" destOrd="0" presId="urn:microsoft.com/office/officeart/2005/8/layout/pList2"/>
    <dgm:cxn modelId="{F6985400-483D-4427-9D78-92FFB17FDCC6}" type="presOf" srcId="{70E55715-328C-49D0-B819-5569FC8F8822}" destId="{2F799401-C4E4-47BC-A134-B63D8A199233}" srcOrd="0" destOrd="0" presId="urn:microsoft.com/office/officeart/2005/8/layout/pList2"/>
    <dgm:cxn modelId="{01FAC393-563C-432C-A677-D55134EE0C95}" type="presOf" srcId="{93E62654-98E1-45AA-9D8E-01FD52E7A9BE}" destId="{7DA75D29-CD2B-4F67-B9B1-F89DB3B3EBDE}" srcOrd="0" destOrd="0" presId="urn:microsoft.com/office/officeart/2005/8/layout/pList2"/>
    <dgm:cxn modelId="{6B81A4A9-DAF2-4A21-A667-35CDBEB91FD2}" type="presOf" srcId="{C4D3CB84-066C-4ED8-AA78-D63EE8AEB4F9}" destId="{C72C0672-71E0-43C5-95C8-9937C915B2D1}" srcOrd="0" destOrd="0" presId="urn:microsoft.com/office/officeart/2005/8/layout/pList2"/>
    <dgm:cxn modelId="{A58D477B-D6F9-4C79-80EE-5D061C470E2B}" type="presOf" srcId="{4444E5C8-FDFB-42BF-9D72-741ECEC8348F}" destId="{763A1E4B-11F7-4CD9-9F62-B971A527B34B}" srcOrd="0" destOrd="0" presId="urn:microsoft.com/office/officeart/2005/8/layout/pList2"/>
    <dgm:cxn modelId="{4D8FCE74-A649-46BD-AE80-1B3F6C3E514D}" srcId="{DB5F2BDE-D451-4A7F-B395-E27AC18D4AC4}" destId="{C4D3CB84-066C-4ED8-AA78-D63EE8AEB4F9}" srcOrd="0" destOrd="0" parTransId="{608ED5B6-460A-49DB-8581-461D65EB4207}" sibTransId="{93E62654-98E1-45AA-9D8E-01FD52E7A9BE}"/>
    <dgm:cxn modelId="{31CDE521-371E-42DA-9F03-E96A92BDF8CB}" type="presParOf" srcId="{156C7AE8-918E-4DFE-B05C-96C0E0AEC6EB}" destId="{AE30380D-9159-4469-8380-4D6D17273C48}" srcOrd="0" destOrd="0" presId="urn:microsoft.com/office/officeart/2005/8/layout/pList2"/>
    <dgm:cxn modelId="{9D920D8D-9E77-44CD-97B9-8022254A0461}" type="presParOf" srcId="{156C7AE8-918E-4DFE-B05C-96C0E0AEC6EB}" destId="{74C871EA-B4AF-4D08-AAB9-0B5C3DC83989}" srcOrd="1" destOrd="0" presId="urn:microsoft.com/office/officeart/2005/8/layout/pList2"/>
    <dgm:cxn modelId="{3033B317-6CCD-4E1D-85BF-066F52EE9577}" type="presParOf" srcId="{74C871EA-B4AF-4D08-AAB9-0B5C3DC83989}" destId="{FFC678C6-A79C-4D43-9FF7-0C9F329690E6}" srcOrd="0" destOrd="0" presId="urn:microsoft.com/office/officeart/2005/8/layout/pList2"/>
    <dgm:cxn modelId="{217D930C-0943-453F-95FE-C9DADFB6CD48}" type="presParOf" srcId="{FFC678C6-A79C-4D43-9FF7-0C9F329690E6}" destId="{C72C0672-71E0-43C5-95C8-9937C915B2D1}" srcOrd="0" destOrd="0" presId="urn:microsoft.com/office/officeart/2005/8/layout/pList2"/>
    <dgm:cxn modelId="{09D9EFB6-AD57-40B0-BC94-815420390222}" type="presParOf" srcId="{FFC678C6-A79C-4D43-9FF7-0C9F329690E6}" destId="{6FFA391B-9266-41F4-A14F-0F686D9A909A}" srcOrd="1" destOrd="0" presId="urn:microsoft.com/office/officeart/2005/8/layout/pList2"/>
    <dgm:cxn modelId="{319E68DC-786E-41B1-9240-21F5E731E3A8}" type="presParOf" srcId="{FFC678C6-A79C-4D43-9FF7-0C9F329690E6}" destId="{5207E448-5F77-4750-B932-E6F196B9A512}" srcOrd="2" destOrd="0" presId="urn:microsoft.com/office/officeart/2005/8/layout/pList2"/>
    <dgm:cxn modelId="{FBF02F4A-E694-489E-A628-ABE728A43720}" type="presParOf" srcId="{74C871EA-B4AF-4D08-AAB9-0B5C3DC83989}" destId="{7DA75D29-CD2B-4F67-B9B1-F89DB3B3EBDE}" srcOrd="1" destOrd="0" presId="urn:microsoft.com/office/officeart/2005/8/layout/pList2"/>
    <dgm:cxn modelId="{A1E585CE-AAB9-4D46-8DBB-86B884645586}" type="presParOf" srcId="{74C871EA-B4AF-4D08-AAB9-0B5C3DC83989}" destId="{69ED13A5-3EEC-482B-89AE-2E9B32AB7C76}" srcOrd="2" destOrd="0" presId="urn:microsoft.com/office/officeart/2005/8/layout/pList2"/>
    <dgm:cxn modelId="{49E76159-F16B-45D5-AECE-7411F121CF5A}" type="presParOf" srcId="{69ED13A5-3EEC-482B-89AE-2E9B32AB7C76}" destId="{966EC123-1ECF-4610-91F0-96C25C397958}" srcOrd="0" destOrd="0" presId="urn:microsoft.com/office/officeart/2005/8/layout/pList2"/>
    <dgm:cxn modelId="{5B37B600-A2BF-4D54-8908-BA51BED4F7D2}" type="presParOf" srcId="{69ED13A5-3EEC-482B-89AE-2E9B32AB7C76}" destId="{589D02AA-33D3-4B89-A001-0AC2772FA348}" srcOrd="1" destOrd="0" presId="urn:microsoft.com/office/officeart/2005/8/layout/pList2"/>
    <dgm:cxn modelId="{906F65F6-A611-40A2-BAD5-2F547A7F4357}" type="presParOf" srcId="{69ED13A5-3EEC-482B-89AE-2E9B32AB7C76}" destId="{42E6DA79-75F4-4FCE-A404-311AD0709691}" srcOrd="2" destOrd="0" presId="urn:microsoft.com/office/officeart/2005/8/layout/pList2"/>
    <dgm:cxn modelId="{092B1927-2C1F-4C7B-B447-A53D6E3ECAA2}" type="presParOf" srcId="{74C871EA-B4AF-4D08-AAB9-0B5C3DC83989}" destId="{2F799401-C4E4-47BC-A134-B63D8A199233}" srcOrd="3" destOrd="0" presId="urn:microsoft.com/office/officeart/2005/8/layout/pList2"/>
    <dgm:cxn modelId="{7DC8CFE6-154D-4DD8-A3FB-A6829522E6F5}" type="presParOf" srcId="{74C871EA-B4AF-4D08-AAB9-0B5C3DC83989}" destId="{472F9DB4-21FA-4E8E-B277-A34C685B4836}" srcOrd="4" destOrd="0" presId="urn:microsoft.com/office/officeart/2005/8/layout/pList2"/>
    <dgm:cxn modelId="{DBAAC3E3-CB4D-4AB3-88AD-C5C2389F182C}" type="presParOf" srcId="{472F9DB4-21FA-4E8E-B277-A34C685B4836}" destId="{763A1E4B-11F7-4CD9-9F62-B971A527B34B}" srcOrd="0" destOrd="0" presId="urn:microsoft.com/office/officeart/2005/8/layout/pList2"/>
    <dgm:cxn modelId="{595D3297-C31B-4CBE-86FC-C9FAFFA8D3DF}" type="presParOf" srcId="{472F9DB4-21FA-4E8E-B277-A34C685B4836}" destId="{9B85D0B5-F158-45C8-AD18-F4EBDCBF5C28}" srcOrd="1" destOrd="0" presId="urn:microsoft.com/office/officeart/2005/8/layout/pList2"/>
    <dgm:cxn modelId="{84B1B8CA-D1DE-4589-B7B8-ED2B8BE0C680}" type="presParOf" srcId="{472F9DB4-21FA-4E8E-B277-A34C685B4836}" destId="{401D628F-19F7-4C65-A946-E12D2CA3CE3F}" srcOrd="2" destOrd="0" presId="urn:microsoft.com/office/officeart/2005/8/layout/p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0F6367-59C6-425F-8205-77ED1D9D0518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FFED131B-18F5-49F2-8BC3-70E41DB21159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9. Securing the zip-lock</a:t>
          </a:r>
        </a:p>
        <a:p>
          <a:pPr>
            <a:lnSpc>
              <a:spcPct val="150000"/>
            </a:lnSpc>
          </a:pPr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pouch with the Specimen Referral Form on the outer container</a:t>
          </a:r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F2F58B1-252F-4CF3-AE26-6AA3CD4F48C4}" type="parTrans" cxnId="{72C379EB-641D-4738-B694-58A6CD1A8E15}">
      <dgm:prSet/>
      <dgm:spPr/>
      <dgm:t>
        <a:bodyPr/>
        <a:lstStyle/>
        <a:p>
          <a:endParaRPr lang="en-US"/>
        </a:p>
      </dgm:t>
    </dgm:pt>
    <dgm:pt modelId="{66FC7D6D-3EF5-4309-BAE5-0FFA695501E1}" type="sibTrans" cxnId="{72C379EB-641D-4738-B694-58A6CD1A8E15}">
      <dgm:prSet/>
      <dgm:spPr/>
      <dgm:t>
        <a:bodyPr/>
        <a:lstStyle/>
        <a:p>
          <a:endParaRPr lang="en-US"/>
        </a:p>
      </dgm:t>
    </dgm:pt>
    <dgm:pt modelId="{E8CCD15E-7EFB-4BBC-9973-4DE85032DC68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10. Attaching the labels:</a:t>
          </a:r>
        </a:p>
        <a:p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Senders’ address, contact number; Consignee’s address /contact number;</a:t>
          </a:r>
        </a:p>
        <a:p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Biological substance- Category B;</a:t>
          </a:r>
        </a:p>
        <a:p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‘UN 3373’; Orientation label, Handle with care</a:t>
          </a:r>
          <a:endParaRPr lang="en-US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761FD50-39E2-41AE-80A6-7A6FD0A471FA}" type="parTrans" cxnId="{AC7E6A67-EF50-406E-8997-26B4A23C7D0A}">
      <dgm:prSet/>
      <dgm:spPr/>
      <dgm:t>
        <a:bodyPr/>
        <a:lstStyle/>
        <a:p>
          <a:endParaRPr lang="en-US"/>
        </a:p>
      </dgm:t>
    </dgm:pt>
    <dgm:pt modelId="{6020F07B-9489-45A1-BD9A-B1167E6F2FCC}" type="sibTrans" cxnId="{AC7E6A67-EF50-406E-8997-26B4A23C7D0A}">
      <dgm:prSet/>
      <dgm:spPr/>
      <dgm:t>
        <a:bodyPr/>
        <a:lstStyle/>
        <a:p>
          <a:endParaRPr lang="en-US"/>
        </a:p>
      </dgm:t>
    </dgm:pt>
    <dgm:pt modelId="{F3915854-CEE9-4B26-98A4-4FD62831E6C1}" type="pres">
      <dgm:prSet presAssocID="{870F6367-59C6-425F-8205-77ED1D9D0518}" presName="Name0" presStyleCnt="0">
        <dgm:presLayoutVars>
          <dgm:dir/>
          <dgm:resizeHandles val="exact"/>
        </dgm:presLayoutVars>
      </dgm:prSet>
      <dgm:spPr/>
    </dgm:pt>
    <dgm:pt modelId="{C5560CE3-6A44-4CFE-B817-6529ADA1CCE1}" type="pres">
      <dgm:prSet presAssocID="{870F6367-59C6-425F-8205-77ED1D9D0518}" presName="bkgdShp" presStyleLbl="alignAccFollowNode1" presStyleIdx="0" presStyleCnt="1"/>
      <dgm:spPr>
        <a:ln>
          <a:solidFill>
            <a:srgbClr val="7030A0"/>
          </a:solidFill>
        </a:ln>
      </dgm:spPr>
    </dgm:pt>
    <dgm:pt modelId="{E5D6CCC9-2305-4107-AE5D-A9D6C839A26A}" type="pres">
      <dgm:prSet presAssocID="{870F6367-59C6-425F-8205-77ED1D9D0518}" presName="linComp" presStyleCnt="0"/>
      <dgm:spPr/>
    </dgm:pt>
    <dgm:pt modelId="{CA74972F-F1D5-4132-BA19-096012BD961E}" type="pres">
      <dgm:prSet presAssocID="{FFED131B-18F5-49F2-8BC3-70E41DB21159}" presName="compNode" presStyleCnt="0"/>
      <dgm:spPr/>
    </dgm:pt>
    <dgm:pt modelId="{108E0A1F-A786-45AA-84BA-19A938761317}" type="pres">
      <dgm:prSet presAssocID="{FFED131B-18F5-49F2-8BC3-70E41DB2115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4BF95-B6E9-4137-894B-8F195BBD6D5A}" type="pres">
      <dgm:prSet presAssocID="{FFED131B-18F5-49F2-8BC3-70E41DB21159}" presName="invisiNode" presStyleLbl="node1" presStyleIdx="0" presStyleCnt="2"/>
      <dgm:spPr/>
    </dgm:pt>
    <dgm:pt modelId="{CB4654E4-30D1-4064-BC17-1281557D8887}" type="pres">
      <dgm:prSet presAssocID="{FFED131B-18F5-49F2-8BC3-70E41DB21159}" presName="imagNode" presStyleLbl="fgImgPlace1" presStyleIdx="0" presStyleCnt="2" custScaleY="1289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8CC9A6F-B971-42A5-B94C-364D448D51F6}" type="pres">
      <dgm:prSet presAssocID="{66FC7D6D-3EF5-4309-BAE5-0FFA695501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A583061-CAB0-479B-A825-F5E66E0F0ED3}" type="pres">
      <dgm:prSet presAssocID="{E8CCD15E-7EFB-4BBC-9973-4DE85032DC68}" presName="compNode" presStyleCnt="0"/>
      <dgm:spPr/>
    </dgm:pt>
    <dgm:pt modelId="{F187989F-AB2B-4FC4-889E-6400E6021850}" type="pres">
      <dgm:prSet presAssocID="{E8CCD15E-7EFB-4BBC-9973-4DE85032DC6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1CEEA-BD80-4DD3-A1C7-5285571D088E}" type="pres">
      <dgm:prSet presAssocID="{E8CCD15E-7EFB-4BBC-9973-4DE85032DC68}" presName="invisiNode" presStyleLbl="node1" presStyleIdx="1" presStyleCnt="2"/>
      <dgm:spPr/>
    </dgm:pt>
    <dgm:pt modelId="{10C9A72F-8DF6-4693-BCB3-2776FCB57411}" type="pres">
      <dgm:prSet presAssocID="{E8CCD15E-7EFB-4BBC-9973-4DE85032DC68}" presName="imagNode" presStyleLbl="fgImgPlace1" presStyleIdx="1" presStyleCnt="2" custScaleY="12893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2C379EB-641D-4738-B694-58A6CD1A8E15}" srcId="{870F6367-59C6-425F-8205-77ED1D9D0518}" destId="{FFED131B-18F5-49F2-8BC3-70E41DB21159}" srcOrd="0" destOrd="0" parTransId="{3F2F58B1-252F-4CF3-AE26-6AA3CD4F48C4}" sibTransId="{66FC7D6D-3EF5-4309-BAE5-0FFA695501E1}"/>
    <dgm:cxn modelId="{11C036A3-E2F8-4A37-9D03-EF0C85821A5C}" type="presOf" srcId="{E8CCD15E-7EFB-4BBC-9973-4DE85032DC68}" destId="{F187989F-AB2B-4FC4-889E-6400E6021850}" srcOrd="0" destOrd="0" presId="urn:microsoft.com/office/officeart/2005/8/layout/pList2"/>
    <dgm:cxn modelId="{85DFE266-72DD-44A7-B1AD-AA8336468CC7}" type="presOf" srcId="{66FC7D6D-3EF5-4309-BAE5-0FFA695501E1}" destId="{88CC9A6F-B971-42A5-B94C-364D448D51F6}" srcOrd="0" destOrd="0" presId="urn:microsoft.com/office/officeart/2005/8/layout/pList2"/>
    <dgm:cxn modelId="{AC7E6A67-EF50-406E-8997-26B4A23C7D0A}" srcId="{870F6367-59C6-425F-8205-77ED1D9D0518}" destId="{E8CCD15E-7EFB-4BBC-9973-4DE85032DC68}" srcOrd="1" destOrd="0" parTransId="{1761FD50-39E2-41AE-80A6-7A6FD0A471FA}" sibTransId="{6020F07B-9489-45A1-BD9A-B1167E6F2FCC}"/>
    <dgm:cxn modelId="{7DC6A5FF-8A86-4F4B-8ABA-5843F4A0C6BE}" type="presOf" srcId="{870F6367-59C6-425F-8205-77ED1D9D0518}" destId="{F3915854-CEE9-4B26-98A4-4FD62831E6C1}" srcOrd="0" destOrd="0" presId="urn:microsoft.com/office/officeart/2005/8/layout/pList2"/>
    <dgm:cxn modelId="{201A5123-3CE0-4BF4-89DA-7C3D42BD8064}" type="presOf" srcId="{FFED131B-18F5-49F2-8BC3-70E41DB21159}" destId="{108E0A1F-A786-45AA-84BA-19A938761317}" srcOrd="0" destOrd="0" presId="urn:microsoft.com/office/officeart/2005/8/layout/pList2"/>
    <dgm:cxn modelId="{718F1A11-6DFF-4A15-A488-45C1AF253FC4}" type="presParOf" srcId="{F3915854-CEE9-4B26-98A4-4FD62831E6C1}" destId="{C5560CE3-6A44-4CFE-B817-6529ADA1CCE1}" srcOrd="0" destOrd="0" presId="urn:microsoft.com/office/officeart/2005/8/layout/pList2"/>
    <dgm:cxn modelId="{084951FC-4E05-47DB-996B-A3BEC17BB733}" type="presParOf" srcId="{F3915854-CEE9-4B26-98A4-4FD62831E6C1}" destId="{E5D6CCC9-2305-4107-AE5D-A9D6C839A26A}" srcOrd="1" destOrd="0" presId="urn:microsoft.com/office/officeart/2005/8/layout/pList2"/>
    <dgm:cxn modelId="{DB5027D4-9394-4C7B-B9C8-4004DD16D887}" type="presParOf" srcId="{E5D6CCC9-2305-4107-AE5D-A9D6C839A26A}" destId="{CA74972F-F1D5-4132-BA19-096012BD961E}" srcOrd="0" destOrd="0" presId="urn:microsoft.com/office/officeart/2005/8/layout/pList2"/>
    <dgm:cxn modelId="{931B6C46-9540-47CD-AFFF-2D886B2A95DE}" type="presParOf" srcId="{CA74972F-F1D5-4132-BA19-096012BD961E}" destId="{108E0A1F-A786-45AA-84BA-19A938761317}" srcOrd="0" destOrd="0" presId="urn:microsoft.com/office/officeart/2005/8/layout/pList2"/>
    <dgm:cxn modelId="{FEB4C694-5A90-46E0-B03B-8FAFC8F2F7C6}" type="presParOf" srcId="{CA74972F-F1D5-4132-BA19-096012BD961E}" destId="{01E4BF95-B6E9-4137-894B-8F195BBD6D5A}" srcOrd="1" destOrd="0" presId="urn:microsoft.com/office/officeart/2005/8/layout/pList2"/>
    <dgm:cxn modelId="{C65FEA71-8647-4CAC-BB90-826EF436AC97}" type="presParOf" srcId="{CA74972F-F1D5-4132-BA19-096012BD961E}" destId="{CB4654E4-30D1-4064-BC17-1281557D8887}" srcOrd="2" destOrd="0" presId="urn:microsoft.com/office/officeart/2005/8/layout/pList2"/>
    <dgm:cxn modelId="{F0271BE1-2BB6-4DCA-866E-EF69337F7A80}" type="presParOf" srcId="{E5D6CCC9-2305-4107-AE5D-A9D6C839A26A}" destId="{88CC9A6F-B971-42A5-B94C-364D448D51F6}" srcOrd="1" destOrd="0" presId="urn:microsoft.com/office/officeart/2005/8/layout/pList2"/>
    <dgm:cxn modelId="{12FC5F75-E896-4ADD-A315-55C423FA6AC9}" type="presParOf" srcId="{E5D6CCC9-2305-4107-AE5D-A9D6C839A26A}" destId="{5A583061-CAB0-479B-A825-F5E66E0F0ED3}" srcOrd="2" destOrd="0" presId="urn:microsoft.com/office/officeart/2005/8/layout/pList2"/>
    <dgm:cxn modelId="{E41F6C93-B77B-4587-BA17-1148612F29D5}" type="presParOf" srcId="{5A583061-CAB0-479B-A825-F5E66E0F0ED3}" destId="{F187989F-AB2B-4FC4-889E-6400E6021850}" srcOrd="0" destOrd="0" presId="urn:microsoft.com/office/officeart/2005/8/layout/pList2"/>
    <dgm:cxn modelId="{B04D956D-76C3-4301-BB55-48BE450FB3E6}" type="presParOf" srcId="{5A583061-CAB0-479B-A825-F5E66E0F0ED3}" destId="{47D1CEEA-BD80-4DD3-A1C7-5285571D088E}" srcOrd="1" destOrd="0" presId="urn:microsoft.com/office/officeart/2005/8/layout/pList2"/>
    <dgm:cxn modelId="{B56FA048-832E-4AAB-B0A3-DFA295B33A1A}" type="presParOf" srcId="{5A583061-CAB0-479B-A825-F5E66E0F0ED3}" destId="{10C9A72F-8DF6-4693-BCB3-2776FCB57411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1F064-6171-40F7-99B6-F74C6A64F70C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238A4-399B-4BAC-A337-A6D8E0AB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E824-DE87-42C4-A536-5B10D6716136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C67A-0919-4A38-8631-068C3AA83BA2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21-B9A3-4CF4-B101-232C6F106E8A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B95F-DF2F-4F02-8A1E-B775A938E150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F966-1F08-44F7-8472-BF74C7957AEB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1685-1080-4653-9BE8-5A557304007B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F438-D95D-4C8D-9794-8CB2D523F3A4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B9AB-D82D-4E46-A1B5-D184D7AD4B53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D2DB-8857-4178-839F-7D41AE5BEF61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95CE-0ACC-42AB-A03E-CB160F06A728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54CB-A28D-4653-80E2-86B9B370D43E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21485-185F-4CAE-84A0-C2D2EF273CE4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ohfw.gov.i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Specimen Collection, Packaging and Transport Guidelines for</a:t>
            </a:r>
            <a:b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2019 novel Corona virus </a:t>
            </a:r>
            <a:b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</a:br>
            <a:endParaRPr lang="en-US" sz="36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10000"/>
            <a:ext cx="74676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State Institute of Health &amp; Family Welfare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Rajasthan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Procedure for Specimen Packaging and Transport</a:t>
            </a:r>
            <a:endParaRPr lang="en-US" sz="3600" dirty="0"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Procedure for Specimen Packaging and Transport</a:t>
            </a:r>
            <a:endParaRPr lang="en-US" sz="3600" dirty="0"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Procedure for Specimen Packaging and Transport</a:t>
            </a:r>
            <a:endParaRPr lang="en-US" sz="3600" dirty="0"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8153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Documents to accompany</a:t>
            </a:r>
            <a:endParaRPr lang="en-US" sz="36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1"/>
            <a:ext cx="8229600" cy="39624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Packaging list/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proforma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Invoice 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Air way bill (for air transport) (to be prepared by sender or shipper) 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Value equivalence document (for road/rail/sea transport) 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marL="1422400" indent="-508000" algn="just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 vaccine-carrier/ice-box can also be used as an outer container </a:t>
            </a:r>
          </a:p>
          <a:p>
            <a:pPr marL="1422400" indent="-50800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 The minimum dimensions of the outer container should be 10 x 10 x 10 cm (length x width x height)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Source of above information</a:t>
            </a:r>
            <a:endParaRPr lang="en-US" sz="36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https://www.mohfw.gov.in/pdf/5Sample%20collection_packaging%20%202019-nCoV.pdf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Responsibilities</a:t>
            </a:r>
            <a:endParaRPr lang="en-US" sz="36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10600" cy="5410200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The clinician should decide necessity for collection of clinical specimens for laboratory testing of 2019-nCoV only after following the case definition as given by the health authorities, Government of India.</a:t>
            </a:r>
          </a:p>
          <a:p>
            <a:pPr lvl="0"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Appropriate clinical sample need to be collected by laboratory personnel/ health care worker trained in specimen collection in presence of a clinician.</a:t>
            </a:r>
          </a:p>
          <a:p>
            <a:pPr lvl="0"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By following all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biosafety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precautions and using personal protective equipment (PPEs), clinical samples need to be sent to the designated laboratory by following standard triple packaging.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Selection of patient</a:t>
            </a:r>
            <a:endParaRPr lang="en-US" sz="36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80059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Any person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present with Severe Acute Respiratory Illness (SARI);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has travel history;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disease in healthcare worker working in an environment of SARI patients;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unusual or unexpected clinical course, especially sudden deterioration despite appropriate treatment; should be urgently investigated.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Updated case definition need to be followed as per MOHFW,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Govt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India which is available on the website 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2"/>
              </a:rPr>
              <a:t>www.mohfw.gov.in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Lucida Sans Unicode" pitchFamily="34" charset="0"/>
                <a:cs typeface="Lucida Sans Unicode" pitchFamily="34" charset="0"/>
              </a:rPr>
              <a:t>Specimen collection details</a:t>
            </a:r>
            <a:br>
              <a:rPr lang="en-US" sz="40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(Adapted from the WHO guidelines on 2019-nCoV) </a:t>
            </a:r>
            <a:endParaRPr lang="en-US" sz="4000" b="1" dirty="0"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458199" cy="393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/>
                <a:gridCol w="1752600"/>
                <a:gridCol w="1219200"/>
                <a:gridCol w="1828800"/>
                <a:gridCol w="1828799"/>
              </a:tblGrid>
              <a:tr h="762000">
                <a:tc>
                  <a:txBody>
                    <a:bodyPr/>
                    <a:lstStyle/>
                    <a:p>
                      <a:pPr marL="185420" marR="0" algn="ctr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Specimen type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344805" indent="-13970" algn="ctr">
                        <a:lnSpc>
                          <a:spcPct val="96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Collection materials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4615" marR="88900" indent="-2540"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Transport to    </a:t>
                      </a:r>
                      <a:r>
                        <a:rPr lang="en-US" sz="1600" spc="-1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laboratory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6255" marR="419100" indent="-85725" algn="ctr">
                        <a:lnSpc>
                          <a:spcPct val="96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Storage till testing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5420" marR="0" algn="ctr" defTabSz="914400" rtl="0" eaLnBrk="1" latinLnBrk="0" hangingPunct="1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Comment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8027">
                <a:tc>
                  <a:txBody>
                    <a:bodyPr/>
                    <a:lstStyle/>
                    <a:p>
                      <a:pPr marL="69850" marR="55245">
                        <a:lnSpc>
                          <a:spcPct val="100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Nasopharyngeal and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oropharyngeal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swab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Dacron or</a:t>
                      </a:r>
                    </a:p>
                    <a:p>
                      <a:pPr marL="69215" marR="326390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polyester flocked swabs*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19710" marR="21653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°C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≤5 days: 4 °C</a:t>
                      </a:r>
                    </a:p>
                    <a:p>
                      <a:pPr marL="67945" marR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&gt;5 days: -70 °C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nasopharyngeal and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oropharyngeal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9215" marR="85725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swabs should be placed in the same tube to increase the viral load.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4421">
                <a:tc>
                  <a:txBody>
                    <a:bodyPr/>
                    <a:lstStyle/>
                    <a:p>
                      <a:pPr marL="69850" marR="55245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Bronchoalveolar lavage</a:t>
                      </a:r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921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sterile container*</a:t>
                      </a:r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19710" marR="21653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°C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≤48 hours: 4 °C</a:t>
                      </a:r>
                    </a:p>
                    <a:p>
                      <a:pPr marL="67945" marR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&gt;48 hours: –70 °C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There may be some dilution of pathogen, but still a worthwhile specimen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867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transport of samples for viral detection, use VTM (viral transport medium) containing antifungal and antibiotic supplements. Avoid repeated freezing and thawing of specimens.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Specimen collection details</a:t>
            </a:r>
            <a:b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(Adapted from the WHO guidelines on 2019-nCoV) </a:t>
            </a:r>
            <a:endParaRPr lang="en-US" sz="3600" b="1" dirty="0"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34061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71184"/>
                <a:gridCol w="1386416"/>
                <a:gridCol w="1447800"/>
                <a:gridCol w="1423737"/>
                <a:gridCol w="1929063"/>
              </a:tblGrid>
              <a:tr h="370840">
                <a:tc>
                  <a:txBody>
                    <a:bodyPr/>
                    <a:lstStyle/>
                    <a:p>
                      <a:pPr marL="69215" marR="1854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Specimen type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indent="-139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Collection materials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indent="-254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Transport to    laboratory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indent="-857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Storage till testing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9215" marR="1854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Tracheal aspirate, nasopharyngeal</a:t>
                      </a:r>
                    </a:p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aspirate or nasal wash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sterile container*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°C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≤48 hours: 4 °C</a:t>
                      </a:r>
                    </a:p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&gt;48 hours: –70 °C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Not applicable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Sputum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sterile container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°C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≤48 hours: 4 °C</a:t>
                      </a:r>
                    </a:p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&gt;48 hours: –70 °C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Ensure the material is from the lower respiratory tract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105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*For transport of samples for viral detection, use VTM (viral transport medium) containing antifungal and antibiotic supplements. Avoid repeated freezing and thawing of specimens.</a:t>
            </a:r>
            <a:endParaRPr lang="en-US" dirty="0"/>
          </a:p>
        </p:txBody>
      </p:sp>
      <p:pic>
        <p:nvPicPr>
          <p:cNvPr id="6" name="Picture 5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Specimen collection details</a:t>
            </a:r>
            <a:b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(Adapted from the WHO guidelines on 2019-nCoV) </a:t>
            </a:r>
            <a:endParaRPr lang="en-US" sz="3600" b="1" dirty="0"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057400"/>
          <a:ext cx="8458201" cy="43884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1640"/>
                <a:gridCol w="1691640"/>
                <a:gridCol w="1417320"/>
                <a:gridCol w="1676400"/>
                <a:gridCol w="1981201"/>
              </a:tblGrid>
              <a:tr h="629262">
                <a:tc>
                  <a:txBody>
                    <a:bodyPr/>
                    <a:lstStyle/>
                    <a:p>
                      <a:pPr marL="69215" marR="1854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Specimen type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indent="-139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Collection materials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indent="-254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Transport to    laboratory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indent="-857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Storage till testing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9215" marR="1854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4934"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Tissue from biopsy</a:t>
                      </a:r>
                    </a:p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 autopsy including from lung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sterile container with saline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°C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≤24 hours: 4 °C</a:t>
                      </a:r>
                    </a:p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&gt;24 hours: –70 °C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Autopsy sample collection preferably to be avoided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5804"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Serum</a:t>
                      </a:r>
                    </a:p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 samples –</a:t>
                      </a:r>
                    </a:p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acute and convalescent)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Serum separator tubes (adults: collect 3-5 ml whole blood)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°C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≤5 days: 4 °C</a:t>
                      </a:r>
                    </a:p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&gt;5 days: –70 °C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1854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Collect paired samples:</a:t>
                      </a:r>
                    </a:p>
                    <a:p>
                      <a:pPr marL="69215" marR="18542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None/>
                        <a:tabLst>
                          <a:tab pos="139700" algn="l"/>
                        </a:tabLs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acute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first week of illness</a:t>
                      </a:r>
                    </a:p>
                    <a:p>
                      <a:pPr marL="69215" marR="18542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SzPts val="800"/>
                        <a:buFont typeface="Calibri"/>
                        <a:buNone/>
                        <a:tabLst>
                          <a:tab pos="139700" algn="l"/>
                        </a:tabLs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convalescent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2 to 3 weeks later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Specimen labeling and processing</a:t>
            </a:r>
            <a:endParaRPr lang="en-US" sz="36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Personal protective equipment (apron, hand gloves, face shield, N95 Masks etc.) need to be used and all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biosafety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precautions should be followed so as to protect individuals and the environment.</a:t>
            </a:r>
          </a:p>
          <a:p>
            <a:pPr lvl="0"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Proper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labelling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(name/age/gender/specimen ID) need to be done on specimen container and other details of sender (name/address/phone number) on the outer container by mentioning “To be tested for 2019-nCoV”</a:t>
            </a: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Requirements for Clinical Samples Collection, Packaging and Transport</a:t>
            </a:r>
            <a:endParaRPr lang="en-US" sz="3600" dirty="0"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Procedure for Specimen Packaging and Transport</a:t>
            </a:r>
            <a:endParaRPr lang="en-US" sz="3600" dirty="0"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972</Words>
  <Application>Microsoft Office PowerPoint</Application>
  <PresentationFormat>On-screen Show (4:3)</PresentationFormat>
  <Paragraphs>148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Specimen Collection, Packaging and Transport Guidelines for 2019 novel Corona virus  </vt:lpstr>
      <vt:lpstr>Responsibilities</vt:lpstr>
      <vt:lpstr>Selection of patient</vt:lpstr>
      <vt:lpstr>Specimen collection details (Adapted from the WHO guidelines on 2019-nCoV) </vt:lpstr>
      <vt:lpstr>Specimen collection details (Adapted from the WHO guidelines on 2019-nCoV) </vt:lpstr>
      <vt:lpstr>Specimen collection details (Adapted from the WHO guidelines on 2019-nCoV) </vt:lpstr>
      <vt:lpstr>Specimen labeling and processing</vt:lpstr>
      <vt:lpstr>Requirements for Clinical Samples Collection, Packaging and Transport</vt:lpstr>
      <vt:lpstr>Procedure for Specimen Packaging and Transport</vt:lpstr>
      <vt:lpstr>Procedure for Specimen Packaging and Transport</vt:lpstr>
      <vt:lpstr>Procedure for Specimen Packaging and Transport</vt:lpstr>
      <vt:lpstr>Procedure for Specimen Packaging and Transport</vt:lpstr>
      <vt:lpstr>Documents to accompany</vt:lpstr>
      <vt:lpstr>Source of above information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Specimen Collection, Packaging and Transport Guidelines for 2019 novel Coronavirus (2019-nCoV) </dc:title>
  <dc:creator/>
  <cp:lastModifiedBy>Aashish Khandelwal</cp:lastModifiedBy>
  <cp:revision>24</cp:revision>
  <dcterms:created xsi:type="dcterms:W3CDTF">2006-08-16T00:00:00Z</dcterms:created>
  <dcterms:modified xsi:type="dcterms:W3CDTF">2020-05-12T05:49:34Z</dcterms:modified>
</cp:coreProperties>
</file>